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71" r:id="rId10"/>
    <p:sldId id="265" r:id="rId11"/>
    <p:sldId id="264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0F85F6-79C9-4D35-AB63-85710C60E012}" v="9" dt="2021-05-20T21:47:53.9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B90E41-283E-445E-8F96-D8B4938DE7CA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583BDCB-0470-4E55-A808-7E0AE1E0EB98}">
      <dgm:prSet/>
      <dgm:spPr/>
      <dgm:t>
        <a:bodyPr/>
        <a:lstStyle/>
        <a:p>
          <a:pPr>
            <a:defRPr b="1"/>
          </a:pPr>
          <a:r>
            <a:rPr lang="en-US"/>
            <a:t>Overall Goal</a:t>
          </a:r>
        </a:p>
      </dgm:t>
    </dgm:pt>
    <dgm:pt modelId="{D5A70A4A-C0ED-4073-B5FC-A50A4B819D71}" type="parTrans" cxnId="{3F9987F5-4BB7-4137-A87D-71EC5846BA76}">
      <dgm:prSet/>
      <dgm:spPr/>
      <dgm:t>
        <a:bodyPr/>
        <a:lstStyle/>
        <a:p>
          <a:endParaRPr lang="en-US"/>
        </a:p>
      </dgm:t>
    </dgm:pt>
    <dgm:pt modelId="{CADE75A6-C87D-446E-982F-0DE18D003EE1}" type="sibTrans" cxnId="{3F9987F5-4BB7-4137-A87D-71EC5846BA76}">
      <dgm:prSet/>
      <dgm:spPr/>
      <dgm:t>
        <a:bodyPr/>
        <a:lstStyle/>
        <a:p>
          <a:endParaRPr lang="en-US"/>
        </a:p>
      </dgm:t>
    </dgm:pt>
    <dgm:pt modelId="{49BCB47A-1CA3-491B-9CC4-AB46FFE4DE67}">
      <dgm:prSet/>
      <dgm:spPr/>
      <dgm:t>
        <a:bodyPr/>
        <a:lstStyle/>
        <a:p>
          <a:r>
            <a:rPr lang="en-US"/>
            <a:t>Peace of Mind for Homeowners</a:t>
          </a:r>
          <a:br>
            <a:rPr lang="en-US"/>
          </a:br>
          <a:endParaRPr lang="en-US"/>
        </a:p>
      </dgm:t>
    </dgm:pt>
    <dgm:pt modelId="{3514AB7E-1CB1-43D3-927C-8239696C1EEB}" type="parTrans" cxnId="{3FE63549-C502-40FC-9C1C-9D88B61D059D}">
      <dgm:prSet/>
      <dgm:spPr/>
      <dgm:t>
        <a:bodyPr/>
        <a:lstStyle/>
        <a:p>
          <a:endParaRPr lang="en-US"/>
        </a:p>
      </dgm:t>
    </dgm:pt>
    <dgm:pt modelId="{696FB16B-89DC-4B9C-A5DD-B873E261B3A4}" type="sibTrans" cxnId="{3FE63549-C502-40FC-9C1C-9D88B61D059D}">
      <dgm:prSet/>
      <dgm:spPr/>
      <dgm:t>
        <a:bodyPr/>
        <a:lstStyle/>
        <a:p>
          <a:endParaRPr lang="en-US"/>
        </a:p>
      </dgm:t>
    </dgm:pt>
    <dgm:pt modelId="{69DD771A-C41A-49EF-9044-D1B76567E5B9}">
      <dgm:prSet/>
      <dgm:spPr/>
      <dgm:t>
        <a:bodyPr/>
        <a:lstStyle/>
        <a:p>
          <a:pPr>
            <a:defRPr b="1"/>
          </a:pPr>
          <a:r>
            <a:rPr lang="en-US"/>
            <a:t>Physical Goals</a:t>
          </a:r>
        </a:p>
      </dgm:t>
    </dgm:pt>
    <dgm:pt modelId="{A30276CC-C974-440F-96C8-4D9BD90E32D9}" type="parTrans" cxnId="{3F7077F2-B241-47A9-83C7-1D6AA1789E70}">
      <dgm:prSet/>
      <dgm:spPr/>
      <dgm:t>
        <a:bodyPr/>
        <a:lstStyle/>
        <a:p>
          <a:endParaRPr lang="en-US"/>
        </a:p>
      </dgm:t>
    </dgm:pt>
    <dgm:pt modelId="{5263AC93-9A9B-49C4-9BB2-4D74E1B0E16C}" type="sibTrans" cxnId="{3F7077F2-B241-47A9-83C7-1D6AA1789E70}">
      <dgm:prSet/>
      <dgm:spPr/>
      <dgm:t>
        <a:bodyPr/>
        <a:lstStyle/>
        <a:p>
          <a:endParaRPr lang="en-US"/>
        </a:p>
      </dgm:t>
    </dgm:pt>
    <dgm:pt modelId="{AB32BBC1-1629-4DFA-A5E3-9E0FD1EBB1A6}">
      <dgm:prSet/>
      <dgm:spPr/>
      <dgm:t>
        <a:bodyPr/>
        <a:lstStyle/>
        <a:p>
          <a:r>
            <a:rPr lang="en-US"/>
            <a:t>Secure Entrances with Motion Sensor Device</a:t>
          </a:r>
        </a:p>
      </dgm:t>
    </dgm:pt>
    <dgm:pt modelId="{080186EF-FC39-4A42-A567-29A0EADFEB99}" type="parTrans" cxnId="{9CEC54C5-C815-4B85-A947-EDBE096353E7}">
      <dgm:prSet/>
      <dgm:spPr/>
      <dgm:t>
        <a:bodyPr/>
        <a:lstStyle/>
        <a:p>
          <a:endParaRPr lang="en-US"/>
        </a:p>
      </dgm:t>
    </dgm:pt>
    <dgm:pt modelId="{46466300-AC02-4BCD-B300-A2F36ABE6172}" type="sibTrans" cxnId="{9CEC54C5-C815-4B85-A947-EDBE096353E7}">
      <dgm:prSet/>
      <dgm:spPr/>
      <dgm:t>
        <a:bodyPr/>
        <a:lstStyle/>
        <a:p>
          <a:endParaRPr lang="en-US"/>
        </a:p>
      </dgm:t>
    </dgm:pt>
    <dgm:pt modelId="{7863CB50-3A09-4589-AE5B-6CBA26F6ABCF}">
      <dgm:prSet/>
      <dgm:spPr/>
      <dgm:t>
        <a:bodyPr/>
        <a:lstStyle/>
        <a:p>
          <a:r>
            <a:rPr lang="en-US"/>
            <a:t>Log Unauthorized Entrances for Reference</a:t>
          </a:r>
          <a:br>
            <a:rPr lang="en-US"/>
          </a:br>
          <a:endParaRPr lang="en-US"/>
        </a:p>
      </dgm:t>
    </dgm:pt>
    <dgm:pt modelId="{1BE62288-823D-4433-A014-39A7EF61AF70}" type="parTrans" cxnId="{5756FBC2-F955-4EAF-8C24-2B151FD82DB6}">
      <dgm:prSet/>
      <dgm:spPr/>
      <dgm:t>
        <a:bodyPr/>
        <a:lstStyle/>
        <a:p>
          <a:endParaRPr lang="en-US"/>
        </a:p>
      </dgm:t>
    </dgm:pt>
    <dgm:pt modelId="{5B27FB4B-E9A2-42D8-A3A3-54B6FA99ACE9}" type="sibTrans" cxnId="{5756FBC2-F955-4EAF-8C24-2B151FD82DB6}">
      <dgm:prSet/>
      <dgm:spPr/>
      <dgm:t>
        <a:bodyPr/>
        <a:lstStyle/>
        <a:p>
          <a:endParaRPr lang="en-US"/>
        </a:p>
      </dgm:t>
    </dgm:pt>
    <dgm:pt modelId="{CBB50450-C58D-4A32-9036-6736333EC7D3}" type="pres">
      <dgm:prSet presAssocID="{EBB90E41-283E-445E-8F96-D8B4938DE7CA}" presName="root" presStyleCnt="0">
        <dgm:presLayoutVars>
          <dgm:dir/>
          <dgm:resizeHandles val="exact"/>
        </dgm:presLayoutVars>
      </dgm:prSet>
      <dgm:spPr/>
    </dgm:pt>
    <dgm:pt modelId="{929E4661-C5A8-49B7-9D5D-B42DBA19B2E8}" type="pres">
      <dgm:prSet presAssocID="{A583BDCB-0470-4E55-A808-7E0AE1E0EB98}" presName="compNode" presStyleCnt="0"/>
      <dgm:spPr/>
    </dgm:pt>
    <dgm:pt modelId="{4410E640-5114-482E-B726-CBA893B06BDB}" type="pres">
      <dgm:prSet presAssocID="{A583BDCB-0470-4E55-A808-7E0AE1E0EB9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E79644B0-FCB9-41A6-AE66-96D0FC6BED5C}" type="pres">
      <dgm:prSet presAssocID="{A583BDCB-0470-4E55-A808-7E0AE1E0EB98}" presName="iconSpace" presStyleCnt="0"/>
      <dgm:spPr/>
    </dgm:pt>
    <dgm:pt modelId="{6B0270C3-4AB5-473E-808F-D0B6FE64E46E}" type="pres">
      <dgm:prSet presAssocID="{A583BDCB-0470-4E55-A808-7E0AE1E0EB98}" presName="parTx" presStyleLbl="revTx" presStyleIdx="0" presStyleCnt="4">
        <dgm:presLayoutVars>
          <dgm:chMax val="0"/>
          <dgm:chPref val="0"/>
        </dgm:presLayoutVars>
      </dgm:prSet>
      <dgm:spPr/>
    </dgm:pt>
    <dgm:pt modelId="{21BDBAE1-E031-49CD-BD9A-58B8ACA83C14}" type="pres">
      <dgm:prSet presAssocID="{A583BDCB-0470-4E55-A808-7E0AE1E0EB98}" presName="txSpace" presStyleCnt="0"/>
      <dgm:spPr/>
    </dgm:pt>
    <dgm:pt modelId="{EF50BCF8-A339-483F-BE0C-0FC980DC6F85}" type="pres">
      <dgm:prSet presAssocID="{A583BDCB-0470-4E55-A808-7E0AE1E0EB98}" presName="desTx" presStyleLbl="revTx" presStyleIdx="1" presStyleCnt="4">
        <dgm:presLayoutVars/>
      </dgm:prSet>
      <dgm:spPr/>
    </dgm:pt>
    <dgm:pt modelId="{9A0CD112-91E2-40A5-8510-C4FA3A4B6730}" type="pres">
      <dgm:prSet presAssocID="{CADE75A6-C87D-446E-982F-0DE18D003EE1}" presName="sibTrans" presStyleCnt="0"/>
      <dgm:spPr/>
    </dgm:pt>
    <dgm:pt modelId="{6C8ABD8E-D7D5-4A0B-9616-85C9786C3414}" type="pres">
      <dgm:prSet presAssocID="{69DD771A-C41A-49EF-9044-D1B76567E5B9}" presName="compNode" presStyleCnt="0"/>
      <dgm:spPr/>
    </dgm:pt>
    <dgm:pt modelId="{51A5D188-EFEE-421C-9AC2-E2BDAFAAB089}" type="pres">
      <dgm:prSet presAssocID="{69DD771A-C41A-49EF-9044-D1B76567E5B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0BE5D792-1B8C-4A6F-A372-71A85329FBD6}" type="pres">
      <dgm:prSet presAssocID="{69DD771A-C41A-49EF-9044-D1B76567E5B9}" presName="iconSpace" presStyleCnt="0"/>
      <dgm:spPr/>
    </dgm:pt>
    <dgm:pt modelId="{21889C48-497E-4402-86ED-E4AAF8452B17}" type="pres">
      <dgm:prSet presAssocID="{69DD771A-C41A-49EF-9044-D1B76567E5B9}" presName="parTx" presStyleLbl="revTx" presStyleIdx="2" presStyleCnt="4">
        <dgm:presLayoutVars>
          <dgm:chMax val="0"/>
          <dgm:chPref val="0"/>
        </dgm:presLayoutVars>
      </dgm:prSet>
      <dgm:spPr/>
    </dgm:pt>
    <dgm:pt modelId="{5645A6F6-33F1-49DF-B067-F3BF18689F91}" type="pres">
      <dgm:prSet presAssocID="{69DD771A-C41A-49EF-9044-D1B76567E5B9}" presName="txSpace" presStyleCnt="0"/>
      <dgm:spPr/>
    </dgm:pt>
    <dgm:pt modelId="{652369A5-44D8-4388-95F5-AB68E4F5187E}" type="pres">
      <dgm:prSet presAssocID="{69DD771A-C41A-49EF-9044-D1B76567E5B9}" presName="desTx" presStyleLbl="revTx" presStyleIdx="3" presStyleCnt="4">
        <dgm:presLayoutVars/>
      </dgm:prSet>
      <dgm:spPr/>
    </dgm:pt>
  </dgm:ptLst>
  <dgm:cxnLst>
    <dgm:cxn modelId="{23CC4805-E7D3-4F40-A65E-32EE191F1918}" type="presOf" srcId="{EBB90E41-283E-445E-8F96-D8B4938DE7CA}" destId="{CBB50450-C58D-4A32-9036-6736333EC7D3}" srcOrd="0" destOrd="0" presId="urn:microsoft.com/office/officeart/2018/2/layout/IconLabelDescriptionList"/>
    <dgm:cxn modelId="{FA8BDE07-F38B-412A-A01D-6A7483BD5C50}" type="presOf" srcId="{49BCB47A-1CA3-491B-9CC4-AB46FFE4DE67}" destId="{EF50BCF8-A339-483F-BE0C-0FC980DC6F85}" srcOrd="0" destOrd="0" presId="urn:microsoft.com/office/officeart/2018/2/layout/IconLabelDescriptionList"/>
    <dgm:cxn modelId="{7311F219-5107-4682-904E-09B798A871A6}" type="presOf" srcId="{7863CB50-3A09-4589-AE5B-6CBA26F6ABCF}" destId="{652369A5-44D8-4388-95F5-AB68E4F5187E}" srcOrd="0" destOrd="1" presId="urn:microsoft.com/office/officeart/2018/2/layout/IconLabelDescriptionList"/>
    <dgm:cxn modelId="{1DB0D41A-129A-4394-9A67-3BA5AC17986F}" type="presOf" srcId="{AB32BBC1-1629-4DFA-A5E3-9E0FD1EBB1A6}" destId="{652369A5-44D8-4388-95F5-AB68E4F5187E}" srcOrd="0" destOrd="0" presId="urn:microsoft.com/office/officeart/2018/2/layout/IconLabelDescriptionList"/>
    <dgm:cxn modelId="{5F309661-6C02-43A7-BB30-04DDDF127677}" type="presOf" srcId="{A583BDCB-0470-4E55-A808-7E0AE1E0EB98}" destId="{6B0270C3-4AB5-473E-808F-D0B6FE64E46E}" srcOrd="0" destOrd="0" presId="urn:microsoft.com/office/officeart/2018/2/layout/IconLabelDescriptionList"/>
    <dgm:cxn modelId="{3FE63549-C502-40FC-9C1C-9D88B61D059D}" srcId="{A583BDCB-0470-4E55-A808-7E0AE1E0EB98}" destId="{49BCB47A-1CA3-491B-9CC4-AB46FFE4DE67}" srcOrd="0" destOrd="0" parTransId="{3514AB7E-1CB1-43D3-927C-8239696C1EEB}" sibTransId="{696FB16B-89DC-4B9C-A5DD-B873E261B3A4}"/>
    <dgm:cxn modelId="{5756FBC2-F955-4EAF-8C24-2B151FD82DB6}" srcId="{69DD771A-C41A-49EF-9044-D1B76567E5B9}" destId="{7863CB50-3A09-4589-AE5B-6CBA26F6ABCF}" srcOrd="1" destOrd="0" parTransId="{1BE62288-823D-4433-A014-39A7EF61AF70}" sibTransId="{5B27FB4B-E9A2-42D8-A3A3-54B6FA99ACE9}"/>
    <dgm:cxn modelId="{9CEC54C5-C815-4B85-A947-EDBE096353E7}" srcId="{69DD771A-C41A-49EF-9044-D1B76567E5B9}" destId="{AB32BBC1-1629-4DFA-A5E3-9E0FD1EBB1A6}" srcOrd="0" destOrd="0" parTransId="{080186EF-FC39-4A42-A567-29A0EADFEB99}" sibTransId="{46466300-AC02-4BCD-B300-A2F36ABE6172}"/>
    <dgm:cxn modelId="{C7B8E3D6-E581-4504-A1B6-196807651F89}" type="presOf" srcId="{69DD771A-C41A-49EF-9044-D1B76567E5B9}" destId="{21889C48-497E-4402-86ED-E4AAF8452B17}" srcOrd="0" destOrd="0" presId="urn:microsoft.com/office/officeart/2018/2/layout/IconLabelDescriptionList"/>
    <dgm:cxn modelId="{3F7077F2-B241-47A9-83C7-1D6AA1789E70}" srcId="{EBB90E41-283E-445E-8F96-D8B4938DE7CA}" destId="{69DD771A-C41A-49EF-9044-D1B76567E5B9}" srcOrd="1" destOrd="0" parTransId="{A30276CC-C974-440F-96C8-4D9BD90E32D9}" sibTransId="{5263AC93-9A9B-49C4-9BB2-4D74E1B0E16C}"/>
    <dgm:cxn modelId="{3F9987F5-4BB7-4137-A87D-71EC5846BA76}" srcId="{EBB90E41-283E-445E-8F96-D8B4938DE7CA}" destId="{A583BDCB-0470-4E55-A808-7E0AE1E0EB98}" srcOrd="0" destOrd="0" parTransId="{D5A70A4A-C0ED-4073-B5FC-A50A4B819D71}" sibTransId="{CADE75A6-C87D-446E-982F-0DE18D003EE1}"/>
    <dgm:cxn modelId="{A5BAA40B-022E-49DF-A0A4-BF54AEE68745}" type="presParOf" srcId="{CBB50450-C58D-4A32-9036-6736333EC7D3}" destId="{929E4661-C5A8-49B7-9D5D-B42DBA19B2E8}" srcOrd="0" destOrd="0" presId="urn:microsoft.com/office/officeart/2018/2/layout/IconLabelDescriptionList"/>
    <dgm:cxn modelId="{6D065FAE-815A-4CD7-AD9D-4FF3440C04E1}" type="presParOf" srcId="{929E4661-C5A8-49B7-9D5D-B42DBA19B2E8}" destId="{4410E640-5114-482E-B726-CBA893B06BDB}" srcOrd="0" destOrd="0" presId="urn:microsoft.com/office/officeart/2018/2/layout/IconLabelDescriptionList"/>
    <dgm:cxn modelId="{5473529F-663D-4E64-BDF9-B4C6FBAB50A1}" type="presParOf" srcId="{929E4661-C5A8-49B7-9D5D-B42DBA19B2E8}" destId="{E79644B0-FCB9-41A6-AE66-96D0FC6BED5C}" srcOrd="1" destOrd="0" presId="urn:microsoft.com/office/officeart/2018/2/layout/IconLabelDescriptionList"/>
    <dgm:cxn modelId="{03345B6D-2122-4B9C-BE10-A3DD54E53D5E}" type="presParOf" srcId="{929E4661-C5A8-49B7-9D5D-B42DBA19B2E8}" destId="{6B0270C3-4AB5-473E-808F-D0B6FE64E46E}" srcOrd="2" destOrd="0" presId="urn:microsoft.com/office/officeart/2018/2/layout/IconLabelDescriptionList"/>
    <dgm:cxn modelId="{392FC368-C2EB-4B8B-B77B-FADB77BE4A15}" type="presParOf" srcId="{929E4661-C5A8-49B7-9D5D-B42DBA19B2E8}" destId="{21BDBAE1-E031-49CD-BD9A-58B8ACA83C14}" srcOrd="3" destOrd="0" presId="urn:microsoft.com/office/officeart/2018/2/layout/IconLabelDescriptionList"/>
    <dgm:cxn modelId="{C95EA895-FD79-44F5-BC56-A1FBDD22DA2C}" type="presParOf" srcId="{929E4661-C5A8-49B7-9D5D-B42DBA19B2E8}" destId="{EF50BCF8-A339-483F-BE0C-0FC980DC6F85}" srcOrd="4" destOrd="0" presId="urn:microsoft.com/office/officeart/2018/2/layout/IconLabelDescriptionList"/>
    <dgm:cxn modelId="{F4CF6BFC-37CB-4C5E-ABDB-07083F6F42DC}" type="presParOf" srcId="{CBB50450-C58D-4A32-9036-6736333EC7D3}" destId="{9A0CD112-91E2-40A5-8510-C4FA3A4B6730}" srcOrd="1" destOrd="0" presId="urn:microsoft.com/office/officeart/2018/2/layout/IconLabelDescriptionList"/>
    <dgm:cxn modelId="{48AE9F3C-694A-499E-AE62-2181D4D180E5}" type="presParOf" srcId="{CBB50450-C58D-4A32-9036-6736333EC7D3}" destId="{6C8ABD8E-D7D5-4A0B-9616-85C9786C3414}" srcOrd="2" destOrd="0" presId="urn:microsoft.com/office/officeart/2018/2/layout/IconLabelDescriptionList"/>
    <dgm:cxn modelId="{38847113-2A1F-4367-8E93-628ED53608FD}" type="presParOf" srcId="{6C8ABD8E-D7D5-4A0B-9616-85C9786C3414}" destId="{51A5D188-EFEE-421C-9AC2-E2BDAFAAB089}" srcOrd="0" destOrd="0" presId="urn:microsoft.com/office/officeart/2018/2/layout/IconLabelDescriptionList"/>
    <dgm:cxn modelId="{2B7494DC-B20F-4C17-98EE-E15C63E9FD71}" type="presParOf" srcId="{6C8ABD8E-D7D5-4A0B-9616-85C9786C3414}" destId="{0BE5D792-1B8C-4A6F-A372-71A85329FBD6}" srcOrd="1" destOrd="0" presId="urn:microsoft.com/office/officeart/2018/2/layout/IconLabelDescriptionList"/>
    <dgm:cxn modelId="{656C69BD-E06E-4D26-BA17-3AFD1FE0BC90}" type="presParOf" srcId="{6C8ABD8E-D7D5-4A0B-9616-85C9786C3414}" destId="{21889C48-497E-4402-86ED-E4AAF8452B17}" srcOrd="2" destOrd="0" presId="urn:microsoft.com/office/officeart/2018/2/layout/IconLabelDescriptionList"/>
    <dgm:cxn modelId="{319D8107-15A0-4AFB-81EF-69AE170A8C7D}" type="presParOf" srcId="{6C8ABD8E-D7D5-4A0B-9616-85C9786C3414}" destId="{5645A6F6-33F1-49DF-B067-F3BF18689F91}" srcOrd="3" destOrd="0" presId="urn:microsoft.com/office/officeart/2018/2/layout/IconLabelDescriptionList"/>
    <dgm:cxn modelId="{2D38EB15-1BE2-46D1-B749-6F2499014B31}" type="presParOf" srcId="{6C8ABD8E-D7D5-4A0B-9616-85C9786C3414}" destId="{652369A5-44D8-4388-95F5-AB68E4F5187E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9B979E-FAB8-42F0-9DC0-1C049C66BFE8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F94702A-C2A5-4A5E-9E96-58298ADF8BFD}">
      <dgm:prSet/>
      <dgm:spPr/>
      <dgm:t>
        <a:bodyPr/>
        <a:lstStyle/>
        <a:p>
          <a:r>
            <a:rPr lang="en-US"/>
            <a:t>Hardware</a:t>
          </a:r>
        </a:p>
      </dgm:t>
    </dgm:pt>
    <dgm:pt modelId="{00784B2F-63DF-470A-AFEB-4424BC55D799}" type="parTrans" cxnId="{5B1E6FBA-8D46-4E29-B69E-C131F7746195}">
      <dgm:prSet/>
      <dgm:spPr/>
      <dgm:t>
        <a:bodyPr/>
        <a:lstStyle/>
        <a:p>
          <a:endParaRPr lang="en-US"/>
        </a:p>
      </dgm:t>
    </dgm:pt>
    <dgm:pt modelId="{0BB8CA81-65EA-4ACC-BD61-6318A2F8F80C}" type="sibTrans" cxnId="{5B1E6FBA-8D46-4E29-B69E-C131F7746195}">
      <dgm:prSet/>
      <dgm:spPr/>
      <dgm:t>
        <a:bodyPr/>
        <a:lstStyle/>
        <a:p>
          <a:endParaRPr lang="en-US"/>
        </a:p>
      </dgm:t>
    </dgm:pt>
    <dgm:pt modelId="{C5343799-9CE5-46DE-9D0B-242E01FEE533}">
      <dgm:prSet/>
      <dgm:spPr/>
      <dgm:t>
        <a:bodyPr/>
        <a:lstStyle/>
        <a:p>
          <a:r>
            <a:rPr lang="en-US"/>
            <a:t>Raspberry Pi running Node-RED Server</a:t>
          </a:r>
        </a:p>
      </dgm:t>
    </dgm:pt>
    <dgm:pt modelId="{58D3BF0B-2E9B-4D5E-B8E9-3B11C61B17BE}" type="parTrans" cxnId="{67C3568E-DDBC-4C81-889E-38E3E429A03C}">
      <dgm:prSet/>
      <dgm:spPr/>
      <dgm:t>
        <a:bodyPr/>
        <a:lstStyle/>
        <a:p>
          <a:endParaRPr lang="en-US"/>
        </a:p>
      </dgm:t>
    </dgm:pt>
    <dgm:pt modelId="{D5898E2E-6A0F-4ACD-A459-7DB90A5CA074}" type="sibTrans" cxnId="{67C3568E-DDBC-4C81-889E-38E3E429A03C}">
      <dgm:prSet/>
      <dgm:spPr/>
      <dgm:t>
        <a:bodyPr/>
        <a:lstStyle/>
        <a:p>
          <a:endParaRPr lang="en-US"/>
        </a:p>
      </dgm:t>
    </dgm:pt>
    <dgm:pt modelId="{ADE64FF8-3431-46F8-8F5E-2ADA24A59E42}">
      <dgm:prSet/>
      <dgm:spPr/>
      <dgm:t>
        <a:bodyPr/>
        <a:lstStyle/>
        <a:p>
          <a:r>
            <a:rPr lang="en-US"/>
            <a:t>HC-SR04 or HC-SR05 Ultrasonic Distance Sensor</a:t>
          </a:r>
          <a:br>
            <a:rPr lang="en-US"/>
          </a:br>
          <a:endParaRPr lang="en-US"/>
        </a:p>
      </dgm:t>
    </dgm:pt>
    <dgm:pt modelId="{CA3495A5-C918-4BBB-944D-7BD00AC29732}" type="parTrans" cxnId="{A35264B3-A8D0-4FF4-BA8D-F501135A4352}">
      <dgm:prSet/>
      <dgm:spPr/>
      <dgm:t>
        <a:bodyPr/>
        <a:lstStyle/>
        <a:p>
          <a:endParaRPr lang="en-US"/>
        </a:p>
      </dgm:t>
    </dgm:pt>
    <dgm:pt modelId="{DB58B37C-096B-40D7-B6EF-9401289116D2}" type="sibTrans" cxnId="{A35264B3-A8D0-4FF4-BA8D-F501135A4352}">
      <dgm:prSet/>
      <dgm:spPr/>
      <dgm:t>
        <a:bodyPr/>
        <a:lstStyle/>
        <a:p>
          <a:endParaRPr lang="en-US"/>
        </a:p>
      </dgm:t>
    </dgm:pt>
    <dgm:pt modelId="{CD0FB049-2E60-4A7E-BD27-675DAAF70475}">
      <dgm:prSet/>
      <dgm:spPr/>
      <dgm:t>
        <a:bodyPr/>
        <a:lstStyle/>
        <a:p>
          <a:r>
            <a:rPr lang="en-US"/>
            <a:t>Software</a:t>
          </a:r>
        </a:p>
      </dgm:t>
    </dgm:pt>
    <dgm:pt modelId="{F13EE82C-20F6-4DB0-B93D-17B9E737F4C8}" type="parTrans" cxnId="{FC4051E1-BE34-4BF5-8C2A-137DAAC7D931}">
      <dgm:prSet/>
      <dgm:spPr/>
      <dgm:t>
        <a:bodyPr/>
        <a:lstStyle/>
        <a:p>
          <a:endParaRPr lang="en-US"/>
        </a:p>
      </dgm:t>
    </dgm:pt>
    <dgm:pt modelId="{6ACF0BC4-0939-4911-BA11-1B3788843EE3}" type="sibTrans" cxnId="{FC4051E1-BE34-4BF5-8C2A-137DAAC7D931}">
      <dgm:prSet/>
      <dgm:spPr/>
      <dgm:t>
        <a:bodyPr/>
        <a:lstStyle/>
        <a:p>
          <a:endParaRPr lang="en-US"/>
        </a:p>
      </dgm:t>
    </dgm:pt>
    <dgm:pt modelId="{5974A1FA-3538-4E06-955E-75E3E6812D58}">
      <dgm:prSet/>
      <dgm:spPr/>
      <dgm:t>
        <a:bodyPr/>
        <a:lstStyle/>
        <a:p>
          <a:r>
            <a:rPr lang="en-US"/>
            <a:t>Locked In Mobile App</a:t>
          </a:r>
        </a:p>
      </dgm:t>
    </dgm:pt>
    <dgm:pt modelId="{63435C4A-7D12-4069-93E0-603C16C3478D}" type="parTrans" cxnId="{D9E8044D-F5D7-421B-BA7B-BAD37BC0A36B}">
      <dgm:prSet/>
      <dgm:spPr/>
      <dgm:t>
        <a:bodyPr/>
        <a:lstStyle/>
        <a:p>
          <a:endParaRPr lang="en-US"/>
        </a:p>
      </dgm:t>
    </dgm:pt>
    <dgm:pt modelId="{84E27E77-0510-4C64-B30D-1246F4EA577F}" type="sibTrans" cxnId="{D9E8044D-F5D7-421B-BA7B-BAD37BC0A36B}">
      <dgm:prSet/>
      <dgm:spPr/>
      <dgm:t>
        <a:bodyPr/>
        <a:lstStyle/>
        <a:p>
          <a:endParaRPr lang="en-US"/>
        </a:p>
      </dgm:t>
    </dgm:pt>
    <dgm:pt modelId="{E58D13D6-FD84-4A01-8B80-E9BE1E19EC2B}">
      <dgm:prSet/>
      <dgm:spPr/>
      <dgm:t>
        <a:bodyPr/>
        <a:lstStyle/>
        <a:p>
          <a:r>
            <a:rPr lang="en-US"/>
            <a:t>Node-RED Flow to Collect Data</a:t>
          </a:r>
        </a:p>
      </dgm:t>
    </dgm:pt>
    <dgm:pt modelId="{7982B981-7E06-47D6-A737-94DEE2C25984}" type="parTrans" cxnId="{846EC9F1-4111-4257-AE64-97DBBD5D55EB}">
      <dgm:prSet/>
      <dgm:spPr/>
      <dgm:t>
        <a:bodyPr/>
        <a:lstStyle/>
        <a:p>
          <a:endParaRPr lang="en-US"/>
        </a:p>
      </dgm:t>
    </dgm:pt>
    <dgm:pt modelId="{BDC635A9-0A35-41EF-B6B2-0B6070CAF20A}" type="sibTrans" cxnId="{846EC9F1-4111-4257-AE64-97DBBD5D55EB}">
      <dgm:prSet/>
      <dgm:spPr/>
      <dgm:t>
        <a:bodyPr/>
        <a:lstStyle/>
        <a:p>
          <a:endParaRPr lang="en-US"/>
        </a:p>
      </dgm:t>
    </dgm:pt>
    <dgm:pt modelId="{8F79F4BF-A940-4546-9ACF-14EFFD5C4079}" type="pres">
      <dgm:prSet presAssocID="{259B979E-FAB8-42F0-9DC0-1C049C66BFE8}" presName="linear" presStyleCnt="0">
        <dgm:presLayoutVars>
          <dgm:dir/>
          <dgm:animLvl val="lvl"/>
          <dgm:resizeHandles val="exact"/>
        </dgm:presLayoutVars>
      </dgm:prSet>
      <dgm:spPr/>
    </dgm:pt>
    <dgm:pt modelId="{9C1A78A0-FF1D-4037-A3A4-4F2044C9400B}" type="pres">
      <dgm:prSet presAssocID="{5F94702A-C2A5-4A5E-9E96-58298ADF8BFD}" presName="parentLin" presStyleCnt="0"/>
      <dgm:spPr/>
    </dgm:pt>
    <dgm:pt modelId="{9C518769-19AF-4E63-A298-9C89C3AD03EB}" type="pres">
      <dgm:prSet presAssocID="{5F94702A-C2A5-4A5E-9E96-58298ADF8BFD}" presName="parentLeftMargin" presStyleLbl="node1" presStyleIdx="0" presStyleCnt="2"/>
      <dgm:spPr/>
    </dgm:pt>
    <dgm:pt modelId="{E7866D61-3F43-48AB-8E43-47E920C3D001}" type="pres">
      <dgm:prSet presAssocID="{5F94702A-C2A5-4A5E-9E96-58298ADF8BF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F49E8D0-48AB-428B-A53D-40063B80776C}" type="pres">
      <dgm:prSet presAssocID="{5F94702A-C2A5-4A5E-9E96-58298ADF8BFD}" presName="negativeSpace" presStyleCnt="0"/>
      <dgm:spPr/>
    </dgm:pt>
    <dgm:pt modelId="{C26CF2C5-A8AA-4527-A9FC-181D8F1B7D3F}" type="pres">
      <dgm:prSet presAssocID="{5F94702A-C2A5-4A5E-9E96-58298ADF8BFD}" presName="childText" presStyleLbl="conFgAcc1" presStyleIdx="0" presStyleCnt="2">
        <dgm:presLayoutVars>
          <dgm:bulletEnabled val="1"/>
        </dgm:presLayoutVars>
      </dgm:prSet>
      <dgm:spPr/>
    </dgm:pt>
    <dgm:pt modelId="{BFE2A6FA-ECE0-4ECC-92CE-BE956CB718CA}" type="pres">
      <dgm:prSet presAssocID="{0BB8CA81-65EA-4ACC-BD61-6318A2F8F80C}" presName="spaceBetweenRectangles" presStyleCnt="0"/>
      <dgm:spPr/>
    </dgm:pt>
    <dgm:pt modelId="{C39FAF4D-EE22-479A-89A1-D5DCA57308C9}" type="pres">
      <dgm:prSet presAssocID="{CD0FB049-2E60-4A7E-BD27-675DAAF70475}" presName="parentLin" presStyleCnt="0"/>
      <dgm:spPr/>
    </dgm:pt>
    <dgm:pt modelId="{005A0584-3550-48A7-B08C-58CA89B5C437}" type="pres">
      <dgm:prSet presAssocID="{CD0FB049-2E60-4A7E-BD27-675DAAF70475}" presName="parentLeftMargin" presStyleLbl="node1" presStyleIdx="0" presStyleCnt="2"/>
      <dgm:spPr/>
    </dgm:pt>
    <dgm:pt modelId="{B56FBE6A-9329-4E2F-8E7D-F7EAD86DAEBB}" type="pres">
      <dgm:prSet presAssocID="{CD0FB049-2E60-4A7E-BD27-675DAAF7047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EB2FA50-F98F-4D8D-9EA4-C3C98A5D902E}" type="pres">
      <dgm:prSet presAssocID="{CD0FB049-2E60-4A7E-BD27-675DAAF70475}" presName="negativeSpace" presStyleCnt="0"/>
      <dgm:spPr/>
    </dgm:pt>
    <dgm:pt modelId="{33FD509D-15B6-46B0-99BF-052D75E2D19E}" type="pres">
      <dgm:prSet presAssocID="{CD0FB049-2E60-4A7E-BD27-675DAAF7047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26BC204-788E-4B02-BEE9-DFF00A5194A7}" type="presOf" srcId="{ADE64FF8-3431-46F8-8F5E-2ADA24A59E42}" destId="{C26CF2C5-A8AA-4527-A9FC-181D8F1B7D3F}" srcOrd="0" destOrd="1" presId="urn:microsoft.com/office/officeart/2005/8/layout/list1"/>
    <dgm:cxn modelId="{800ACD1C-6FE6-4CB4-82E4-51FB44AEB7ED}" type="presOf" srcId="{5F94702A-C2A5-4A5E-9E96-58298ADF8BFD}" destId="{E7866D61-3F43-48AB-8E43-47E920C3D001}" srcOrd="1" destOrd="0" presId="urn:microsoft.com/office/officeart/2005/8/layout/list1"/>
    <dgm:cxn modelId="{635C0C22-9FBD-45F4-8587-BC4FF4D02E24}" type="presOf" srcId="{CD0FB049-2E60-4A7E-BD27-675DAAF70475}" destId="{005A0584-3550-48A7-B08C-58CA89B5C437}" srcOrd="0" destOrd="0" presId="urn:microsoft.com/office/officeart/2005/8/layout/list1"/>
    <dgm:cxn modelId="{2B7E8927-B297-4370-BF23-5ECDB20F6EAD}" type="presOf" srcId="{CD0FB049-2E60-4A7E-BD27-675DAAF70475}" destId="{B56FBE6A-9329-4E2F-8E7D-F7EAD86DAEBB}" srcOrd="1" destOrd="0" presId="urn:microsoft.com/office/officeart/2005/8/layout/list1"/>
    <dgm:cxn modelId="{4FEA0D5D-2D4E-4A16-9B0F-5F9526D4AC64}" type="presOf" srcId="{259B979E-FAB8-42F0-9DC0-1C049C66BFE8}" destId="{8F79F4BF-A940-4546-9ACF-14EFFD5C4079}" srcOrd="0" destOrd="0" presId="urn:microsoft.com/office/officeart/2005/8/layout/list1"/>
    <dgm:cxn modelId="{D9E8044D-F5D7-421B-BA7B-BAD37BC0A36B}" srcId="{CD0FB049-2E60-4A7E-BD27-675DAAF70475}" destId="{5974A1FA-3538-4E06-955E-75E3E6812D58}" srcOrd="0" destOrd="0" parTransId="{63435C4A-7D12-4069-93E0-603C16C3478D}" sibTransId="{84E27E77-0510-4C64-B30D-1246F4EA577F}"/>
    <dgm:cxn modelId="{8A8C6A7B-8C20-4C91-81F1-306CB3F818CC}" type="presOf" srcId="{5974A1FA-3538-4E06-955E-75E3E6812D58}" destId="{33FD509D-15B6-46B0-99BF-052D75E2D19E}" srcOrd="0" destOrd="0" presId="urn:microsoft.com/office/officeart/2005/8/layout/list1"/>
    <dgm:cxn modelId="{67C3568E-DDBC-4C81-889E-38E3E429A03C}" srcId="{5F94702A-C2A5-4A5E-9E96-58298ADF8BFD}" destId="{C5343799-9CE5-46DE-9D0B-242E01FEE533}" srcOrd="0" destOrd="0" parTransId="{58D3BF0B-2E9B-4D5E-B8E9-3B11C61B17BE}" sibTransId="{D5898E2E-6A0F-4ACD-A459-7DB90A5CA074}"/>
    <dgm:cxn modelId="{A35264B3-A8D0-4FF4-BA8D-F501135A4352}" srcId="{5F94702A-C2A5-4A5E-9E96-58298ADF8BFD}" destId="{ADE64FF8-3431-46F8-8F5E-2ADA24A59E42}" srcOrd="1" destOrd="0" parTransId="{CA3495A5-C918-4BBB-944D-7BD00AC29732}" sibTransId="{DB58B37C-096B-40D7-B6EF-9401289116D2}"/>
    <dgm:cxn modelId="{5B1E6FBA-8D46-4E29-B69E-C131F7746195}" srcId="{259B979E-FAB8-42F0-9DC0-1C049C66BFE8}" destId="{5F94702A-C2A5-4A5E-9E96-58298ADF8BFD}" srcOrd="0" destOrd="0" parTransId="{00784B2F-63DF-470A-AFEB-4424BC55D799}" sibTransId="{0BB8CA81-65EA-4ACC-BD61-6318A2F8F80C}"/>
    <dgm:cxn modelId="{6B4F60C6-0E71-4E68-A9C7-B80979DD3232}" type="presOf" srcId="{E58D13D6-FD84-4A01-8B80-E9BE1E19EC2B}" destId="{33FD509D-15B6-46B0-99BF-052D75E2D19E}" srcOrd="0" destOrd="1" presId="urn:microsoft.com/office/officeart/2005/8/layout/list1"/>
    <dgm:cxn modelId="{BFBADFDC-B67E-458C-919D-FC043C04ADD8}" type="presOf" srcId="{C5343799-9CE5-46DE-9D0B-242E01FEE533}" destId="{C26CF2C5-A8AA-4527-A9FC-181D8F1B7D3F}" srcOrd="0" destOrd="0" presId="urn:microsoft.com/office/officeart/2005/8/layout/list1"/>
    <dgm:cxn modelId="{E51A1BE0-E27F-449D-8228-494B398ECA58}" type="presOf" srcId="{5F94702A-C2A5-4A5E-9E96-58298ADF8BFD}" destId="{9C518769-19AF-4E63-A298-9C89C3AD03EB}" srcOrd="0" destOrd="0" presId="urn:microsoft.com/office/officeart/2005/8/layout/list1"/>
    <dgm:cxn modelId="{FC4051E1-BE34-4BF5-8C2A-137DAAC7D931}" srcId="{259B979E-FAB8-42F0-9DC0-1C049C66BFE8}" destId="{CD0FB049-2E60-4A7E-BD27-675DAAF70475}" srcOrd="1" destOrd="0" parTransId="{F13EE82C-20F6-4DB0-B93D-17B9E737F4C8}" sibTransId="{6ACF0BC4-0939-4911-BA11-1B3788843EE3}"/>
    <dgm:cxn modelId="{846EC9F1-4111-4257-AE64-97DBBD5D55EB}" srcId="{CD0FB049-2E60-4A7E-BD27-675DAAF70475}" destId="{E58D13D6-FD84-4A01-8B80-E9BE1E19EC2B}" srcOrd="1" destOrd="0" parTransId="{7982B981-7E06-47D6-A737-94DEE2C25984}" sibTransId="{BDC635A9-0A35-41EF-B6B2-0B6070CAF20A}"/>
    <dgm:cxn modelId="{63265F8E-1921-4CDD-BC2F-A30988DE01EA}" type="presParOf" srcId="{8F79F4BF-A940-4546-9ACF-14EFFD5C4079}" destId="{9C1A78A0-FF1D-4037-A3A4-4F2044C9400B}" srcOrd="0" destOrd="0" presId="urn:microsoft.com/office/officeart/2005/8/layout/list1"/>
    <dgm:cxn modelId="{FB149B3D-68AD-4A23-898B-682A48FCB89F}" type="presParOf" srcId="{9C1A78A0-FF1D-4037-A3A4-4F2044C9400B}" destId="{9C518769-19AF-4E63-A298-9C89C3AD03EB}" srcOrd="0" destOrd="0" presId="urn:microsoft.com/office/officeart/2005/8/layout/list1"/>
    <dgm:cxn modelId="{75579259-4CB9-435E-A378-0235970636DF}" type="presParOf" srcId="{9C1A78A0-FF1D-4037-A3A4-4F2044C9400B}" destId="{E7866D61-3F43-48AB-8E43-47E920C3D001}" srcOrd="1" destOrd="0" presId="urn:microsoft.com/office/officeart/2005/8/layout/list1"/>
    <dgm:cxn modelId="{A7271923-9289-46C4-B7F0-6F64681EFF3B}" type="presParOf" srcId="{8F79F4BF-A940-4546-9ACF-14EFFD5C4079}" destId="{2F49E8D0-48AB-428B-A53D-40063B80776C}" srcOrd="1" destOrd="0" presId="urn:microsoft.com/office/officeart/2005/8/layout/list1"/>
    <dgm:cxn modelId="{EF1C54B2-86F7-43FB-BBE0-0B45E040E204}" type="presParOf" srcId="{8F79F4BF-A940-4546-9ACF-14EFFD5C4079}" destId="{C26CF2C5-A8AA-4527-A9FC-181D8F1B7D3F}" srcOrd="2" destOrd="0" presId="urn:microsoft.com/office/officeart/2005/8/layout/list1"/>
    <dgm:cxn modelId="{070DCCCB-6025-4CC6-821E-1DC4B051BF57}" type="presParOf" srcId="{8F79F4BF-A940-4546-9ACF-14EFFD5C4079}" destId="{BFE2A6FA-ECE0-4ECC-92CE-BE956CB718CA}" srcOrd="3" destOrd="0" presId="urn:microsoft.com/office/officeart/2005/8/layout/list1"/>
    <dgm:cxn modelId="{1CBC615A-3FB5-439A-9D6E-960F76BF665A}" type="presParOf" srcId="{8F79F4BF-A940-4546-9ACF-14EFFD5C4079}" destId="{C39FAF4D-EE22-479A-89A1-D5DCA57308C9}" srcOrd="4" destOrd="0" presId="urn:microsoft.com/office/officeart/2005/8/layout/list1"/>
    <dgm:cxn modelId="{E06C6E89-1547-4770-9683-C54DACA8AC5C}" type="presParOf" srcId="{C39FAF4D-EE22-479A-89A1-D5DCA57308C9}" destId="{005A0584-3550-48A7-B08C-58CA89B5C437}" srcOrd="0" destOrd="0" presId="urn:microsoft.com/office/officeart/2005/8/layout/list1"/>
    <dgm:cxn modelId="{E429E13E-18A5-41DF-BCE3-C7871D711B53}" type="presParOf" srcId="{C39FAF4D-EE22-479A-89A1-D5DCA57308C9}" destId="{B56FBE6A-9329-4E2F-8E7D-F7EAD86DAEBB}" srcOrd="1" destOrd="0" presId="urn:microsoft.com/office/officeart/2005/8/layout/list1"/>
    <dgm:cxn modelId="{87E899EA-1A83-4542-B693-B4B3F88AA44C}" type="presParOf" srcId="{8F79F4BF-A940-4546-9ACF-14EFFD5C4079}" destId="{0EB2FA50-F98F-4D8D-9EA4-C3C98A5D902E}" srcOrd="5" destOrd="0" presId="urn:microsoft.com/office/officeart/2005/8/layout/list1"/>
    <dgm:cxn modelId="{63FBD23D-37DF-4903-A8DE-951DADADDE45}" type="presParOf" srcId="{8F79F4BF-A940-4546-9ACF-14EFFD5C4079}" destId="{33FD509D-15B6-46B0-99BF-052D75E2D19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2B610B-1D0A-4CDD-94CD-2DEA1D4BAB7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BFAB67B-A86B-420E-BA0E-8CBC2611E6B3}">
      <dgm:prSet/>
      <dgm:spPr/>
      <dgm:t>
        <a:bodyPr/>
        <a:lstStyle/>
        <a:p>
          <a:r>
            <a:rPr lang="en-US"/>
            <a:t>Raspberry Pi</a:t>
          </a:r>
        </a:p>
      </dgm:t>
    </dgm:pt>
    <dgm:pt modelId="{5B81C4A0-B5C9-4D56-8D3C-10E0132C91B6}" type="parTrans" cxnId="{7DCCD026-7C80-46AF-8313-9B53526499DE}">
      <dgm:prSet/>
      <dgm:spPr/>
      <dgm:t>
        <a:bodyPr/>
        <a:lstStyle/>
        <a:p>
          <a:endParaRPr lang="en-US"/>
        </a:p>
      </dgm:t>
    </dgm:pt>
    <dgm:pt modelId="{05F219E6-AB2C-44A4-858F-A04BB7BE0790}" type="sibTrans" cxnId="{7DCCD026-7C80-46AF-8313-9B53526499DE}">
      <dgm:prSet/>
      <dgm:spPr/>
      <dgm:t>
        <a:bodyPr/>
        <a:lstStyle/>
        <a:p>
          <a:endParaRPr lang="en-US"/>
        </a:p>
      </dgm:t>
    </dgm:pt>
    <dgm:pt modelId="{3ECC211C-36CD-4AE0-A761-56129EEDC8B5}">
      <dgm:prSet/>
      <dgm:spPr/>
      <dgm:t>
        <a:bodyPr/>
        <a:lstStyle/>
        <a:p>
          <a:r>
            <a:rPr lang="en-US"/>
            <a:t>Node-RED Server</a:t>
          </a:r>
        </a:p>
      </dgm:t>
    </dgm:pt>
    <dgm:pt modelId="{784E786C-40F2-47F5-8136-3E28537B7271}" type="parTrans" cxnId="{1E15590B-2184-47FA-B129-E43F27AB774E}">
      <dgm:prSet/>
      <dgm:spPr/>
      <dgm:t>
        <a:bodyPr/>
        <a:lstStyle/>
        <a:p>
          <a:endParaRPr lang="en-US"/>
        </a:p>
      </dgm:t>
    </dgm:pt>
    <dgm:pt modelId="{71E80BCE-702E-43F0-94ED-051D2B16ADAE}" type="sibTrans" cxnId="{1E15590B-2184-47FA-B129-E43F27AB774E}">
      <dgm:prSet/>
      <dgm:spPr/>
      <dgm:t>
        <a:bodyPr/>
        <a:lstStyle/>
        <a:p>
          <a:endParaRPr lang="en-US"/>
        </a:p>
      </dgm:t>
    </dgm:pt>
    <dgm:pt modelId="{D6219738-CAC6-4B00-B438-F0C480CBAF29}">
      <dgm:prSet/>
      <dgm:spPr/>
      <dgm:t>
        <a:bodyPr/>
        <a:lstStyle/>
        <a:p>
          <a:r>
            <a:rPr lang="en-US"/>
            <a:t>Mobile App</a:t>
          </a:r>
        </a:p>
      </dgm:t>
    </dgm:pt>
    <dgm:pt modelId="{D5084A74-8867-4421-8F8C-8BF231F27C02}" type="parTrans" cxnId="{0B1B169A-ADE3-4D32-B2A5-242E9F219179}">
      <dgm:prSet/>
      <dgm:spPr/>
      <dgm:t>
        <a:bodyPr/>
        <a:lstStyle/>
        <a:p>
          <a:endParaRPr lang="en-US"/>
        </a:p>
      </dgm:t>
    </dgm:pt>
    <dgm:pt modelId="{2A2237E6-218B-4267-846E-919F28BD08AD}" type="sibTrans" cxnId="{0B1B169A-ADE3-4D32-B2A5-242E9F219179}">
      <dgm:prSet/>
      <dgm:spPr/>
      <dgm:t>
        <a:bodyPr/>
        <a:lstStyle/>
        <a:p>
          <a:endParaRPr lang="en-US"/>
        </a:p>
      </dgm:t>
    </dgm:pt>
    <dgm:pt modelId="{8C5BCEE3-8243-482E-AB27-A54C98BD98BA}">
      <dgm:prSet/>
      <dgm:spPr/>
      <dgm:t>
        <a:bodyPr/>
        <a:lstStyle/>
        <a:p>
          <a:r>
            <a:rPr lang="en-US"/>
            <a:t>Auth0 User Database</a:t>
          </a:r>
        </a:p>
      </dgm:t>
    </dgm:pt>
    <dgm:pt modelId="{BAE837FC-F532-449C-9D4D-1A0FA55E1BBD}" type="parTrans" cxnId="{BB183A84-FF51-4394-9F0D-13656152FD73}">
      <dgm:prSet/>
      <dgm:spPr/>
      <dgm:t>
        <a:bodyPr/>
        <a:lstStyle/>
        <a:p>
          <a:endParaRPr lang="en-US"/>
        </a:p>
      </dgm:t>
    </dgm:pt>
    <dgm:pt modelId="{B84F8B11-2EDB-4EB1-968C-25BD56FD4BA5}" type="sibTrans" cxnId="{BB183A84-FF51-4394-9F0D-13656152FD73}">
      <dgm:prSet/>
      <dgm:spPr/>
      <dgm:t>
        <a:bodyPr/>
        <a:lstStyle/>
        <a:p>
          <a:endParaRPr lang="en-US"/>
        </a:p>
      </dgm:t>
    </dgm:pt>
    <dgm:pt modelId="{5EF2699B-4853-4A79-9951-446F3B39D3B0}" type="pres">
      <dgm:prSet presAssocID="{302B610B-1D0A-4CDD-94CD-2DEA1D4BAB70}" presName="vert0" presStyleCnt="0">
        <dgm:presLayoutVars>
          <dgm:dir/>
          <dgm:animOne val="branch"/>
          <dgm:animLvl val="lvl"/>
        </dgm:presLayoutVars>
      </dgm:prSet>
      <dgm:spPr/>
    </dgm:pt>
    <dgm:pt modelId="{DA888E9E-A5C5-499B-8E30-2F6600FA6F6B}" type="pres">
      <dgm:prSet presAssocID="{EBFAB67B-A86B-420E-BA0E-8CBC2611E6B3}" presName="thickLine" presStyleLbl="alignNode1" presStyleIdx="0" presStyleCnt="4"/>
      <dgm:spPr/>
    </dgm:pt>
    <dgm:pt modelId="{D999D845-CCF4-4505-B3B4-196E72454DC5}" type="pres">
      <dgm:prSet presAssocID="{EBFAB67B-A86B-420E-BA0E-8CBC2611E6B3}" presName="horz1" presStyleCnt="0"/>
      <dgm:spPr/>
    </dgm:pt>
    <dgm:pt modelId="{05AF2BCD-AACD-4010-9DA0-966A3B72719C}" type="pres">
      <dgm:prSet presAssocID="{EBFAB67B-A86B-420E-BA0E-8CBC2611E6B3}" presName="tx1" presStyleLbl="revTx" presStyleIdx="0" presStyleCnt="4"/>
      <dgm:spPr/>
    </dgm:pt>
    <dgm:pt modelId="{850C4F3C-3489-4723-A80D-0C2C884A48EB}" type="pres">
      <dgm:prSet presAssocID="{EBFAB67B-A86B-420E-BA0E-8CBC2611E6B3}" presName="vert1" presStyleCnt="0"/>
      <dgm:spPr/>
    </dgm:pt>
    <dgm:pt modelId="{EECB8207-AD5C-4734-8059-30DA273A8922}" type="pres">
      <dgm:prSet presAssocID="{3ECC211C-36CD-4AE0-A761-56129EEDC8B5}" presName="thickLine" presStyleLbl="alignNode1" presStyleIdx="1" presStyleCnt="4"/>
      <dgm:spPr/>
    </dgm:pt>
    <dgm:pt modelId="{6767CA2C-F864-4672-9B04-A8346A5495D2}" type="pres">
      <dgm:prSet presAssocID="{3ECC211C-36CD-4AE0-A761-56129EEDC8B5}" presName="horz1" presStyleCnt="0"/>
      <dgm:spPr/>
    </dgm:pt>
    <dgm:pt modelId="{35B784DB-E254-462C-8400-039D12FF9769}" type="pres">
      <dgm:prSet presAssocID="{3ECC211C-36CD-4AE0-A761-56129EEDC8B5}" presName="tx1" presStyleLbl="revTx" presStyleIdx="1" presStyleCnt="4"/>
      <dgm:spPr/>
    </dgm:pt>
    <dgm:pt modelId="{37612A4C-BF5B-4CB8-AB20-DAB1DA2E2F80}" type="pres">
      <dgm:prSet presAssocID="{3ECC211C-36CD-4AE0-A761-56129EEDC8B5}" presName="vert1" presStyleCnt="0"/>
      <dgm:spPr/>
    </dgm:pt>
    <dgm:pt modelId="{FDC867B6-4419-4698-8282-601F01805A97}" type="pres">
      <dgm:prSet presAssocID="{D6219738-CAC6-4B00-B438-F0C480CBAF29}" presName="thickLine" presStyleLbl="alignNode1" presStyleIdx="2" presStyleCnt="4"/>
      <dgm:spPr/>
    </dgm:pt>
    <dgm:pt modelId="{1096F381-0884-40BF-A8CD-443D147F3269}" type="pres">
      <dgm:prSet presAssocID="{D6219738-CAC6-4B00-B438-F0C480CBAF29}" presName="horz1" presStyleCnt="0"/>
      <dgm:spPr/>
    </dgm:pt>
    <dgm:pt modelId="{1CF735A6-E34C-4C22-A063-193D5A782CAB}" type="pres">
      <dgm:prSet presAssocID="{D6219738-CAC6-4B00-B438-F0C480CBAF29}" presName="tx1" presStyleLbl="revTx" presStyleIdx="2" presStyleCnt="4"/>
      <dgm:spPr/>
    </dgm:pt>
    <dgm:pt modelId="{64B2A063-3AA5-4520-A9A9-D3F78292B9B0}" type="pres">
      <dgm:prSet presAssocID="{D6219738-CAC6-4B00-B438-F0C480CBAF29}" presName="vert1" presStyleCnt="0"/>
      <dgm:spPr/>
    </dgm:pt>
    <dgm:pt modelId="{1BF9A099-D5AA-44B2-B4DC-32F13EED3510}" type="pres">
      <dgm:prSet presAssocID="{8C5BCEE3-8243-482E-AB27-A54C98BD98BA}" presName="thickLine" presStyleLbl="alignNode1" presStyleIdx="3" presStyleCnt="4"/>
      <dgm:spPr/>
    </dgm:pt>
    <dgm:pt modelId="{04E22BCD-C157-4227-A2E6-EC797AADCA92}" type="pres">
      <dgm:prSet presAssocID="{8C5BCEE3-8243-482E-AB27-A54C98BD98BA}" presName="horz1" presStyleCnt="0"/>
      <dgm:spPr/>
    </dgm:pt>
    <dgm:pt modelId="{8EEF58C5-C360-4E16-8086-1BE4C66F0B57}" type="pres">
      <dgm:prSet presAssocID="{8C5BCEE3-8243-482E-AB27-A54C98BD98BA}" presName="tx1" presStyleLbl="revTx" presStyleIdx="3" presStyleCnt="4"/>
      <dgm:spPr/>
    </dgm:pt>
    <dgm:pt modelId="{ED2484AE-C1C3-4350-92D2-E5E6B9868FE1}" type="pres">
      <dgm:prSet presAssocID="{8C5BCEE3-8243-482E-AB27-A54C98BD98BA}" presName="vert1" presStyleCnt="0"/>
      <dgm:spPr/>
    </dgm:pt>
  </dgm:ptLst>
  <dgm:cxnLst>
    <dgm:cxn modelId="{1E15590B-2184-47FA-B129-E43F27AB774E}" srcId="{302B610B-1D0A-4CDD-94CD-2DEA1D4BAB70}" destId="{3ECC211C-36CD-4AE0-A761-56129EEDC8B5}" srcOrd="1" destOrd="0" parTransId="{784E786C-40F2-47F5-8136-3E28537B7271}" sibTransId="{71E80BCE-702E-43F0-94ED-051D2B16ADAE}"/>
    <dgm:cxn modelId="{7DCCD026-7C80-46AF-8313-9B53526499DE}" srcId="{302B610B-1D0A-4CDD-94CD-2DEA1D4BAB70}" destId="{EBFAB67B-A86B-420E-BA0E-8CBC2611E6B3}" srcOrd="0" destOrd="0" parTransId="{5B81C4A0-B5C9-4D56-8D3C-10E0132C91B6}" sibTransId="{05F219E6-AB2C-44A4-858F-A04BB7BE0790}"/>
    <dgm:cxn modelId="{AEE4016F-C5AC-4D3E-94F0-53F5C134A04A}" type="presOf" srcId="{302B610B-1D0A-4CDD-94CD-2DEA1D4BAB70}" destId="{5EF2699B-4853-4A79-9951-446F3B39D3B0}" srcOrd="0" destOrd="0" presId="urn:microsoft.com/office/officeart/2008/layout/LinedList"/>
    <dgm:cxn modelId="{BB183A84-FF51-4394-9F0D-13656152FD73}" srcId="{302B610B-1D0A-4CDD-94CD-2DEA1D4BAB70}" destId="{8C5BCEE3-8243-482E-AB27-A54C98BD98BA}" srcOrd="3" destOrd="0" parTransId="{BAE837FC-F532-449C-9D4D-1A0FA55E1BBD}" sibTransId="{B84F8B11-2EDB-4EB1-968C-25BD56FD4BA5}"/>
    <dgm:cxn modelId="{2C25698F-5EF2-446C-9A0F-55D1B8EB2BAC}" type="presOf" srcId="{8C5BCEE3-8243-482E-AB27-A54C98BD98BA}" destId="{8EEF58C5-C360-4E16-8086-1BE4C66F0B57}" srcOrd="0" destOrd="0" presId="urn:microsoft.com/office/officeart/2008/layout/LinedList"/>
    <dgm:cxn modelId="{0B1B169A-ADE3-4D32-B2A5-242E9F219179}" srcId="{302B610B-1D0A-4CDD-94CD-2DEA1D4BAB70}" destId="{D6219738-CAC6-4B00-B438-F0C480CBAF29}" srcOrd="2" destOrd="0" parTransId="{D5084A74-8867-4421-8F8C-8BF231F27C02}" sibTransId="{2A2237E6-218B-4267-846E-919F28BD08AD}"/>
    <dgm:cxn modelId="{3C9738A1-297F-4A2E-903C-9C0E3E2E8C25}" type="presOf" srcId="{3ECC211C-36CD-4AE0-A761-56129EEDC8B5}" destId="{35B784DB-E254-462C-8400-039D12FF9769}" srcOrd="0" destOrd="0" presId="urn:microsoft.com/office/officeart/2008/layout/LinedList"/>
    <dgm:cxn modelId="{DF7645AF-797B-4575-9E3E-B47FEC459F35}" type="presOf" srcId="{EBFAB67B-A86B-420E-BA0E-8CBC2611E6B3}" destId="{05AF2BCD-AACD-4010-9DA0-966A3B72719C}" srcOrd="0" destOrd="0" presId="urn:microsoft.com/office/officeart/2008/layout/LinedList"/>
    <dgm:cxn modelId="{BC8297C2-A61D-40BC-85A0-57E29A05BD1D}" type="presOf" srcId="{D6219738-CAC6-4B00-B438-F0C480CBAF29}" destId="{1CF735A6-E34C-4C22-A063-193D5A782CAB}" srcOrd="0" destOrd="0" presId="urn:microsoft.com/office/officeart/2008/layout/LinedList"/>
    <dgm:cxn modelId="{183E7DF6-19C9-44C9-B547-C5C665D0E87F}" type="presParOf" srcId="{5EF2699B-4853-4A79-9951-446F3B39D3B0}" destId="{DA888E9E-A5C5-499B-8E30-2F6600FA6F6B}" srcOrd="0" destOrd="0" presId="urn:microsoft.com/office/officeart/2008/layout/LinedList"/>
    <dgm:cxn modelId="{511B057C-8106-4652-B93E-95BE77CE722B}" type="presParOf" srcId="{5EF2699B-4853-4A79-9951-446F3B39D3B0}" destId="{D999D845-CCF4-4505-B3B4-196E72454DC5}" srcOrd="1" destOrd="0" presId="urn:microsoft.com/office/officeart/2008/layout/LinedList"/>
    <dgm:cxn modelId="{061131F5-7B36-43F8-B460-F9F433188E21}" type="presParOf" srcId="{D999D845-CCF4-4505-B3B4-196E72454DC5}" destId="{05AF2BCD-AACD-4010-9DA0-966A3B72719C}" srcOrd="0" destOrd="0" presId="urn:microsoft.com/office/officeart/2008/layout/LinedList"/>
    <dgm:cxn modelId="{C2561827-E367-4726-AE86-875CAD10AB92}" type="presParOf" srcId="{D999D845-CCF4-4505-B3B4-196E72454DC5}" destId="{850C4F3C-3489-4723-A80D-0C2C884A48EB}" srcOrd="1" destOrd="0" presId="urn:microsoft.com/office/officeart/2008/layout/LinedList"/>
    <dgm:cxn modelId="{86DF9546-92A9-4F4F-92E4-E285E6C8B7E5}" type="presParOf" srcId="{5EF2699B-4853-4A79-9951-446F3B39D3B0}" destId="{EECB8207-AD5C-4734-8059-30DA273A8922}" srcOrd="2" destOrd="0" presId="urn:microsoft.com/office/officeart/2008/layout/LinedList"/>
    <dgm:cxn modelId="{8491DF8B-CAA7-4157-9CFE-9BBCDF532ACC}" type="presParOf" srcId="{5EF2699B-4853-4A79-9951-446F3B39D3B0}" destId="{6767CA2C-F864-4672-9B04-A8346A5495D2}" srcOrd="3" destOrd="0" presId="urn:microsoft.com/office/officeart/2008/layout/LinedList"/>
    <dgm:cxn modelId="{99A4B7D6-467B-4C13-BD95-42914DB579F4}" type="presParOf" srcId="{6767CA2C-F864-4672-9B04-A8346A5495D2}" destId="{35B784DB-E254-462C-8400-039D12FF9769}" srcOrd="0" destOrd="0" presId="urn:microsoft.com/office/officeart/2008/layout/LinedList"/>
    <dgm:cxn modelId="{B560FCDF-09AE-4E8D-B57E-82D53E14FF87}" type="presParOf" srcId="{6767CA2C-F864-4672-9B04-A8346A5495D2}" destId="{37612A4C-BF5B-4CB8-AB20-DAB1DA2E2F80}" srcOrd="1" destOrd="0" presId="urn:microsoft.com/office/officeart/2008/layout/LinedList"/>
    <dgm:cxn modelId="{E3494660-2318-4023-8D8D-A416C5E43115}" type="presParOf" srcId="{5EF2699B-4853-4A79-9951-446F3B39D3B0}" destId="{FDC867B6-4419-4698-8282-601F01805A97}" srcOrd="4" destOrd="0" presId="urn:microsoft.com/office/officeart/2008/layout/LinedList"/>
    <dgm:cxn modelId="{1E646F10-40FC-43DF-9884-6A2393BE890B}" type="presParOf" srcId="{5EF2699B-4853-4A79-9951-446F3B39D3B0}" destId="{1096F381-0884-40BF-A8CD-443D147F3269}" srcOrd="5" destOrd="0" presId="urn:microsoft.com/office/officeart/2008/layout/LinedList"/>
    <dgm:cxn modelId="{A6FF91ED-3B45-47AF-BC5A-D7261E559DF9}" type="presParOf" srcId="{1096F381-0884-40BF-A8CD-443D147F3269}" destId="{1CF735A6-E34C-4C22-A063-193D5A782CAB}" srcOrd="0" destOrd="0" presId="urn:microsoft.com/office/officeart/2008/layout/LinedList"/>
    <dgm:cxn modelId="{639B6A9F-62AE-4282-A96A-2CE8F88CC195}" type="presParOf" srcId="{1096F381-0884-40BF-A8CD-443D147F3269}" destId="{64B2A063-3AA5-4520-A9A9-D3F78292B9B0}" srcOrd="1" destOrd="0" presId="urn:microsoft.com/office/officeart/2008/layout/LinedList"/>
    <dgm:cxn modelId="{BB56CB88-6144-4BD9-A03D-681F93BF3711}" type="presParOf" srcId="{5EF2699B-4853-4A79-9951-446F3B39D3B0}" destId="{1BF9A099-D5AA-44B2-B4DC-32F13EED3510}" srcOrd="6" destOrd="0" presId="urn:microsoft.com/office/officeart/2008/layout/LinedList"/>
    <dgm:cxn modelId="{89116405-7344-4B73-BB75-0975158E09C1}" type="presParOf" srcId="{5EF2699B-4853-4A79-9951-446F3B39D3B0}" destId="{04E22BCD-C157-4227-A2E6-EC797AADCA92}" srcOrd="7" destOrd="0" presId="urn:microsoft.com/office/officeart/2008/layout/LinedList"/>
    <dgm:cxn modelId="{B7CB64AA-6D72-4226-9669-50C259C1905D}" type="presParOf" srcId="{04E22BCD-C157-4227-A2E6-EC797AADCA92}" destId="{8EEF58C5-C360-4E16-8086-1BE4C66F0B57}" srcOrd="0" destOrd="0" presId="urn:microsoft.com/office/officeart/2008/layout/LinedList"/>
    <dgm:cxn modelId="{BCFDE5C4-7A79-4084-837B-D7505D1422F9}" type="presParOf" srcId="{04E22BCD-C157-4227-A2E6-EC797AADCA92}" destId="{ED2484AE-C1C3-4350-92D2-E5E6B9868F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382D6AD-3ACB-4ECD-82D6-F55C3462997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7836FD2-D7DB-40AD-9FED-258146907A13}">
      <dgm:prSet/>
      <dgm:spPr/>
      <dgm:t>
        <a:bodyPr/>
        <a:lstStyle/>
        <a:p>
          <a:r>
            <a:rPr lang="en-US"/>
            <a:t>Alert System</a:t>
          </a:r>
        </a:p>
      </dgm:t>
    </dgm:pt>
    <dgm:pt modelId="{14F263BD-BB51-42FF-9B63-B0AF1CC0E552}" type="parTrans" cxnId="{58C83AD4-1AF4-4ED9-AF2E-4AD0F776D5FB}">
      <dgm:prSet/>
      <dgm:spPr/>
      <dgm:t>
        <a:bodyPr/>
        <a:lstStyle/>
        <a:p>
          <a:endParaRPr lang="en-US"/>
        </a:p>
      </dgm:t>
    </dgm:pt>
    <dgm:pt modelId="{024DA5D9-0F08-40FD-AD5E-CFD00B23707D}" type="sibTrans" cxnId="{58C83AD4-1AF4-4ED9-AF2E-4AD0F776D5FB}">
      <dgm:prSet/>
      <dgm:spPr/>
      <dgm:t>
        <a:bodyPr/>
        <a:lstStyle/>
        <a:p>
          <a:endParaRPr lang="en-US"/>
        </a:p>
      </dgm:t>
    </dgm:pt>
    <dgm:pt modelId="{761A9D56-D800-4EFC-A624-E7E4182110C0}">
      <dgm:prSet/>
      <dgm:spPr/>
      <dgm:t>
        <a:bodyPr/>
        <a:lstStyle/>
        <a:p>
          <a:r>
            <a:rPr lang="en-US"/>
            <a:t>Settings Widget</a:t>
          </a:r>
        </a:p>
      </dgm:t>
    </dgm:pt>
    <dgm:pt modelId="{0E1ECBA7-CA27-4A74-AC1E-D326ECAB6929}" type="parTrans" cxnId="{6FF1793A-6C20-42C8-8B1E-3512B74A26E6}">
      <dgm:prSet/>
      <dgm:spPr/>
      <dgm:t>
        <a:bodyPr/>
        <a:lstStyle/>
        <a:p>
          <a:endParaRPr lang="en-US"/>
        </a:p>
      </dgm:t>
    </dgm:pt>
    <dgm:pt modelId="{989522AC-8C90-4BB2-9BCC-281E009F41DB}" type="sibTrans" cxnId="{6FF1793A-6C20-42C8-8B1E-3512B74A26E6}">
      <dgm:prSet/>
      <dgm:spPr/>
      <dgm:t>
        <a:bodyPr/>
        <a:lstStyle/>
        <a:p>
          <a:endParaRPr lang="en-US"/>
        </a:p>
      </dgm:t>
    </dgm:pt>
    <dgm:pt modelId="{BDCAD6D4-CDAD-41B2-BAAD-7A470E666004}">
      <dgm:prSet/>
      <dgm:spPr/>
      <dgm:t>
        <a:bodyPr/>
        <a:lstStyle/>
        <a:p>
          <a:r>
            <a:rPr lang="en-US"/>
            <a:t>Login Widget</a:t>
          </a:r>
        </a:p>
      </dgm:t>
    </dgm:pt>
    <dgm:pt modelId="{6D91C670-8BA7-47A3-B977-F9CEC7607500}" type="parTrans" cxnId="{8C8D8FEB-48E8-4140-B874-FE335B1571A1}">
      <dgm:prSet/>
      <dgm:spPr/>
      <dgm:t>
        <a:bodyPr/>
        <a:lstStyle/>
        <a:p>
          <a:endParaRPr lang="en-US"/>
        </a:p>
      </dgm:t>
    </dgm:pt>
    <dgm:pt modelId="{BD925807-9CED-4E57-AB0F-D8861428D6D0}" type="sibTrans" cxnId="{8C8D8FEB-48E8-4140-B874-FE335B1571A1}">
      <dgm:prSet/>
      <dgm:spPr/>
      <dgm:t>
        <a:bodyPr/>
        <a:lstStyle/>
        <a:p>
          <a:endParaRPr lang="en-US"/>
        </a:p>
      </dgm:t>
    </dgm:pt>
    <dgm:pt modelId="{7C010356-ADF9-4BF5-9A49-BA22E13E41DB}" type="pres">
      <dgm:prSet presAssocID="{F382D6AD-3ACB-4ECD-82D6-F55C3462997E}" presName="linear" presStyleCnt="0">
        <dgm:presLayoutVars>
          <dgm:animLvl val="lvl"/>
          <dgm:resizeHandles val="exact"/>
        </dgm:presLayoutVars>
      </dgm:prSet>
      <dgm:spPr/>
    </dgm:pt>
    <dgm:pt modelId="{A44577BD-8D69-4901-BE8A-EC7E34EEEAD8}" type="pres">
      <dgm:prSet presAssocID="{37836FD2-D7DB-40AD-9FED-258146907A1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D513EC3-707C-42DC-A1E3-CA7E77E52F3F}" type="pres">
      <dgm:prSet presAssocID="{024DA5D9-0F08-40FD-AD5E-CFD00B23707D}" presName="spacer" presStyleCnt="0"/>
      <dgm:spPr/>
    </dgm:pt>
    <dgm:pt modelId="{CA570B2D-952A-4CE6-A190-5D7200E5CD87}" type="pres">
      <dgm:prSet presAssocID="{761A9D56-D800-4EFC-A624-E7E4182110C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591FEDA-1565-4EA9-910E-7C2CCA731E36}" type="pres">
      <dgm:prSet presAssocID="{989522AC-8C90-4BB2-9BCC-281E009F41DB}" presName="spacer" presStyleCnt="0"/>
      <dgm:spPr/>
    </dgm:pt>
    <dgm:pt modelId="{D6448653-C1C2-4CC9-8966-DD589D402BC6}" type="pres">
      <dgm:prSet presAssocID="{BDCAD6D4-CDAD-41B2-BAAD-7A470E66600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B24602F-1FEF-44B1-BC14-68217188A8DA}" type="presOf" srcId="{F382D6AD-3ACB-4ECD-82D6-F55C3462997E}" destId="{7C010356-ADF9-4BF5-9A49-BA22E13E41DB}" srcOrd="0" destOrd="0" presId="urn:microsoft.com/office/officeart/2005/8/layout/vList2"/>
    <dgm:cxn modelId="{6FF1793A-6C20-42C8-8B1E-3512B74A26E6}" srcId="{F382D6AD-3ACB-4ECD-82D6-F55C3462997E}" destId="{761A9D56-D800-4EFC-A624-E7E4182110C0}" srcOrd="1" destOrd="0" parTransId="{0E1ECBA7-CA27-4A74-AC1E-D326ECAB6929}" sibTransId="{989522AC-8C90-4BB2-9BCC-281E009F41DB}"/>
    <dgm:cxn modelId="{9EC7769F-F585-427B-806E-D4E2DAF53D76}" type="presOf" srcId="{BDCAD6D4-CDAD-41B2-BAAD-7A470E666004}" destId="{D6448653-C1C2-4CC9-8966-DD589D402BC6}" srcOrd="0" destOrd="0" presId="urn:microsoft.com/office/officeart/2005/8/layout/vList2"/>
    <dgm:cxn modelId="{E9404FA2-44DA-4ACD-93CC-1BA39B1B6A34}" type="presOf" srcId="{761A9D56-D800-4EFC-A624-E7E4182110C0}" destId="{CA570B2D-952A-4CE6-A190-5D7200E5CD87}" srcOrd="0" destOrd="0" presId="urn:microsoft.com/office/officeart/2005/8/layout/vList2"/>
    <dgm:cxn modelId="{58C83AD4-1AF4-4ED9-AF2E-4AD0F776D5FB}" srcId="{F382D6AD-3ACB-4ECD-82D6-F55C3462997E}" destId="{37836FD2-D7DB-40AD-9FED-258146907A13}" srcOrd="0" destOrd="0" parTransId="{14F263BD-BB51-42FF-9B63-B0AF1CC0E552}" sibTransId="{024DA5D9-0F08-40FD-AD5E-CFD00B23707D}"/>
    <dgm:cxn modelId="{8C8D8FEB-48E8-4140-B874-FE335B1571A1}" srcId="{F382D6AD-3ACB-4ECD-82D6-F55C3462997E}" destId="{BDCAD6D4-CDAD-41B2-BAAD-7A470E666004}" srcOrd="2" destOrd="0" parTransId="{6D91C670-8BA7-47A3-B977-F9CEC7607500}" sibTransId="{BD925807-9CED-4E57-AB0F-D8861428D6D0}"/>
    <dgm:cxn modelId="{C89F49F3-DBD1-4988-8745-27ECED43C77D}" type="presOf" srcId="{37836FD2-D7DB-40AD-9FED-258146907A13}" destId="{A44577BD-8D69-4901-BE8A-EC7E34EEEAD8}" srcOrd="0" destOrd="0" presId="urn:microsoft.com/office/officeart/2005/8/layout/vList2"/>
    <dgm:cxn modelId="{6AF00844-D68B-4F8B-8474-887994E5AA23}" type="presParOf" srcId="{7C010356-ADF9-4BF5-9A49-BA22E13E41DB}" destId="{A44577BD-8D69-4901-BE8A-EC7E34EEEAD8}" srcOrd="0" destOrd="0" presId="urn:microsoft.com/office/officeart/2005/8/layout/vList2"/>
    <dgm:cxn modelId="{21EEEB47-11C5-43CF-AE7F-633C71822711}" type="presParOf" srcId="{7C010356-ADF9-4BF5-9A49-BA22E13E41DB}" destId="{ED513EC3-707C-42DC-A1E3-CA7E77E52F3F}" srcOrd="1" destOrd="0" presId="urn:microsoft.com/office/officeart/2005/8/layout/vList2"/>
    <dgm:cxn modelId="{F423F276-E786-4FF1-919E-D326CCD0B0F0}" type="presParOf" srcId="{7C010356-ADF9-4BF5-9A49-BA22E13E41DB}" destId="{CA570B2D-952A-4CE6-A190-5D7200E5CD87}" srcOrd="2" destOrd="0" presId="urn:microsoft.com/office/officeart/2005/8/layout/vList2"/>
    <dgm:cxn modelId="{AA67687F-892F-46DC-A5F7-A8F14EF855AD}" type="presParOf" srcId="{7C010356-ADF9-4BF5-9A49-BA22E13E41DB}" destId="{5591FEDA-1565-4EA9-910E-7C2CCA731E36}" srcOrd="3" destOrd="0" presId="urn:microsoft.com/office/officeart/2005/8/layout/vList2"/>
    <dgm:cxn modelId="{126D4A76-820A-4011-ACA9-1929D67FA252}" type="presParOf" srcId="{7C010356-ADF9-4BF5-9A49-BA22E13E41DB}" destId="{D6448653-C1C2-4CC9-8966-DD589D402BC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10E640-5114-482E-B726-CBA893B06BDB}">
      <dsp:nvSpPr>
        <dsp:cNvPr id="0" name=""/>
        <dsp:cNvSpPr/>
      </dsp:nvSpPr>
      <dsp:spPr>
        <a:xfrm>
          <a:off x="559800" y="463378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270C3-4AB5-473E-808F-D0B6FE64E46E}">
      <dsp:nvSpPr>
        <dsp:cNvPr id="0" name=""/>
        <dsp:cNvSpPr/>
      </dsp:nvSpPr>
      <dsp:spPr>
        <a:xfrm>
          <a:off x="559800" y="212263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Overall Goal</a:t>
          </a:r>
        </a:p>
      </dsp:txBody>
      <dsp:txXfrm>
        <a:off x="559800" y="2122635"/>
        <a:ext cx="4320000" cy="648000"/>
      </dsp:txXfrm>
    </dsp:sp>
    <dsp:sp modelId="{EF50BCF8-A339-483F-BE0C-0FC980DC6F85}">
      <dsp:nvSpPr>
        <dsp:cNvPr id="0" name=""/>
        <dsp:cNvSpPr/>
      </dsp:nvSpPr>
      <dsp:spPr>
        <a:xfrm>
          <a:off x="559800" y="2839126"/>
          <a:ext cx="4320000" cy="1048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Peace of Mind for Homeowners</a:t>
          </a:r>
          <a:br>
            <a:rPr lang="en-US" sz="1700" kern="1200"/>
          </a:br>
          <a:endParaRPr lang="en-US" sz="1700" kern="1200"/>
        </a:p>
      </dsp:txBody>
      <dsp:txXfrm>
        <a:off x="559800" y="2839126"/>
        <a:ext cx="4320000" cy="1048832"/>
      </dsp:txXfrm>
    </dsp:sp>
    <dsp:sp modelId="{51A5D188-EFEE-421C-9AC2-E2BDAFAAB089}">
      <dsp:nvSpPr>
        <dsp:cNvPr id="0" name=""/>
        <dsp:cNvSpPr/>
      </dsp:nvSpPr>
      <dsp:spPr>
        <a:xfrm>
          <a:off x="5635800" y="463378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889C48-497E-4402-86ED-E4AAF8452B17}">
      <dsp:nvSpPr>
        <dsp:cNvPr id="0" name=""/>
        <dsp:cNvSpPr/>
      </dsp:nvSpPr>
      <dsp:spPr>
        <a:xfrm>
          <a:off x="5635800" y="212263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Physical Goals</a:t>
          </a:r>
        </a:p>
      </dsp:txBody>
      <dsp:txXfrm>
        <a:off x="5635800" y="2122635"/>
        <a:ext cx="4320000" cy="648000"/>
      </dsp:txXfrm>
    </dsp:sp>
    <dsp:sp modelId="{652369A5-44D8-4388-95F5-AB68E4F5187E}">
      <dsp:nvSpPr>
        <dsp:cNvPr id="0" name=""/>
        <dsp:cNvSpPr/>
      </dsp:nvSpPr>
      <dsp:spPr>
        <a:xfrm>
          <a:off x="5635800" y="2839126"/>
          <a:ext cx="4320000" cy="1048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Secure Entrances with Motion Sensor Device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 Unauthorized Entrances for Reference</a:t>
          </a:r>
          <a:br>
            <a:rPr lang="en-US" sz="1700" kern="1200"/>
          </a:br>
          <a:endParaRPr lang="en-US" sz="1700" kern="1200"/>
        </a:p>
      </dsp:txBody>
      <dsp:txXfrm>
        <a:off x="5635800" y="2839126"/>
        <a:ext cx="4320000" cy="1048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6CF2C5-A8AA-4527-A9FC-181D8F1B7D3F}">
      <dsp:nvSpPr>
        <dsp:cNvPr id="0" name=""/>
        <dsp:cNvSpPr/>
      </dsp:nvSpPr>
      <dsp:spPr>
        <a:xfrm>
          <a:off x="0" y="479955"/>
          <a:ext cx="6571413" cy="292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604012" rIns="510015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Raspberry Pi running Node-RED Server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HC-SR04 or HC-SR05 Ultrasonic Distance Sensor</a:t>
          </a:r>
          <a:br>
            <a:rPr lang="en-US" sz="2900" kern="1200"/>
          </a:br>
          <a:endParaRPr lang="en-US" sz="2900" kern="1200"/>
        </a:p>
      </dsp:txBody>
      <dsp:txXfrm>
        <a:off x="0" y="479955"/>
        <a:ext cx="6571413" cy="2923200"/>
      </dsp:txXfrm>
    </dsp:sp>
    <dsp:sp modelId="{E7866D61-3F43-48AB-8E43-47E920C3D001}">
      <dsp:nvSpPr>
        <dsp:cNvPr id="0" name=""/>
        <dsp:cNvSpPr/>
      </dsp:nvSpPr>
      <dsp:spPr>
        <a:xfrm>
          <a:off x="328570" y="51915"/>
          <a:ext cx="4599989" cy="8560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Hardware</a:t>
          </a:r>
        </a:p>
      </dsp:txBody>
      <dsp:txXfrm>
        <a:off x="370360" y="93705"/>
        <a:ext cx="4516409" cy="772500"/>
      </dsp:txXfrm>
    </dsp:sp>
    <dsp:sp modelId="{33FD509D-15B6-46B0-99BF-052D75E2D19E}">
      <dsp:nvSpPr>
        <dsp:cNvPr id="0" name=""/>
        <dsp:cNvSpPr/>
      </dsp:nvSpPr>
      <dsp:spPr>
        <a:xfrm>
          <a:off x="0" y="3987795"/>
          <a:ext cx="6571413" cy="16899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94924"/>
              <a:satOff val="-418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604012" rIns="510015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Locked In Mobile App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Node-RED Flow to Collect Data</a:t>
          </a:r>
        </a:p>
      </dsp:txBody>
      <dsp:txXfrm>
        <a:off x="0" y="3987795"/>
        <a:ext cx="6571413" cy="1689975"/>
      </dsp:txXfrm>
    </dsp:sp>
    <dsp:sp modelId="{B56FBE6A-9329-4E2F-8E7D-F7EAD86DAEBB}">
      <dsp:nvSpPr>
        <dsp:cNvPr id="0" name=""/>
        <dsp:cNvSpPr/>
      </dsp:nvSpPr>
      <dsp:spPr>
        <a:xfrm>
          <a:off x="328570" y="3559755"/>
          <a:ext cx="4599989" cy="856080"/>
        </a:xfrm>
        <a:prstGeom prst="roundRect">
          <a:avLst/>
        </a:prstGeom>
        <a:solidFill>
          <a:schemeClr val="accent2">
            <a:hueOff val="-1494924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Software</a:t>
          </a:r>
        </a:p>
      </dsp:txBody>
      <dsp:txXfrm>
        <a:off x="370360" y="3601545"/>
        <a:ext cx="4516409" cy="772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88E9E-A5C5-499B-8E30-2F6600FA6F6B}">
      <dsp:nvSpPr>
        <dsp:cNvPr id="0" name=""/>
        <dsp:cNvSpPr/>
      </dsp:nvSpPr>
      <dsp:spPr>
        <a:xfrm>
          <a:off x="0" y="0"/>
          <a:ext cx="657141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AF2BCD-AACD-4010-9DA0-966A3B72719C}">
      <dsp:nvSpPr>
        <dsp:cNvPr id="0" name=""/>
        <dsp:cNvSpPr/>
      </dsp:nvSpPr>
      <dsp:spPr>
        <a:xfrm>
          <a:off x="0" y="0"/>
          <a:ext cx="6571413" cy="143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Raspberry Pi</a:t>
          </a:r>
        </a:p>
      </dsp:txBody>
      <dsp:txXfrm>
        <a:off x="0" y="0"/>
        <a:ext cx="6571413" cy="1432421"/>
      </dsp:txXfrm>
    </dsp:sp>
    <dsp:sp modelId="{EECB8207-AD5C-4734-8059-30DA273A8922}">
      <dsp:nvSpPr>
        <dsp:cNvPr id="0" name=""/>
        <dsp:cNvSpPr/>
      </dsp:nvSpPr>
      <dsp:spPr>
        <a:xfrm>
          <a:off x="0" y="1432421"/>
          <a:ext cx="6571413" cy="0"/>
        </a:xfrm>
        <a:prstGeom prst="line">
          <a:avLst/>
        </a:prstGeom>
        <a:solidFill>
          <a:schemeClr val="accent2">
            <a:hueOff val="-498308"/>
            <a:satOff val="-139"/>
            <a:lumOff val="2353"/>
            <a:alphaOff val="0"/>
          </a:schemeClr>
        </a:solidFill>
        <a:ln w="12700" cap="flat" cmpd="sng" algn="ctr">
          <a:solidFill>
            <a:schemeClr val="accent2">
              <a:hueOff val="-498308"/>
              <a:satOff val="-13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B784DB-E254-462C-8400-039D12FF9769}">
      <dsp:nvSpPr>
        <dsp:cNvPr id="0" name=""/>
        <dsp:cNvSpPr/>
      </dsp:nvSpPr>
      <dsp:spPr>
        <a:xfrm>
          <a:off x="0" y="1432421"/>
          <a:ext cx="6571413" cy="143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Node-RED Server</a:t>
          </a:r>
        </a:p>
      </dsp:txBody>
      <dsp:txXfrm>
        <a:off x="0" y="1432421"/>
        <a:ext cx="6571413" cy="1432421"/>
      </dsp:txXfrm>
    </dsp:sp>
    <dsp:sp modelId="{FDC867B6-4419-4698-8282-601F01805A97}">
      <dsp:nvSpPr>
        <dsp:cNvPr id="0" name=""/>
        <dsp:cNvSpPr/>
      </dsp:nvSpPr>
      <dsp:spPr>
        <a:xfrm>
          <a:off x="0" y="2864843"/>
          <a:ext cx="6571413" cy="0"/>
        </a:xfrm>
        <a:prstGeom prst="line">
          <a:avLst/>
        </a:prstGeom>
        <a:solidFill>
          <a:schemeClr val="accent2">
            <a:hueOff val="-996616"/>
            <a:satOff val="-279"/>
            <a:lumOff val="4705"/>
            <a:alphaOff val="0"/>
          </a:schemeClr>
        </a:solidFill>
        <a:ln w="12700" cap="flat" cmpd="sng" algn="ctr">
          <a:solidFill>
            <a:schemeClr val="accent2">
              <a:hueOff val="-996616"/>
              <a:satOff val="-279"/>
              <a:lumOff val="47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F735A6-E34C-4C22-A063-193D5A782CAB}">
      <dsp:nvSpPr>
        <dsp:cNvPr id="0" name=""/>
        <dsp:cNvSpPr/>
      </dsp:nvSpPr>
      <dsp:spPr>
        <a:xfrm>
          <a:off x="0" y="2864843"/>
          <a:ext cx="6571413" cy="143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Mobile App</a:t>
          </a:r>
        </a:p>
      </dsp:txBody>
      <dsp:txXfrm>
        <a:off x="0" y="2864843"/>
        <a:ext cx="6571413" cy="1432421"/>
      </dsp:txXfrm>
    </dsp:sp>
    <dsp:sp modelId="{1BF9A099-D5AA-44B2-B4DC-32F13EED3510}">
      <dsp:nvSpPr>
        <dsp:cNvPr id="0" name=""/>
        <dsp:cNvSpPr/>
      </dsp:nvSpPr>
      <dsp:spPr>
        <a:xfrm>
          <a:off x="0" y="4297264"/>
          <a:ext cx="6571413" cy="0"/>
        </a:xfrm>
        <a:prstGeom prst="line">
          <a:avLst/>
        </a:prstGeom>
        <a:solidFill>
          <a:schemeClr val="accent2">
            <a:hueOff val="-1494924"/>
            <a:satOff val="-418"/>
            <a:lumOff val="7058"/>
            <a:alphaOff val="0"/>
          </a:schemeClr>
        </a:solidFill>
        <a:ln w="12700" cap="flat" cmpd="sng" algn="ctr">
          <a:solidFill>
            <a:schemeClr val="accent2">
              <a:hueOff val="-1494924"/>
              <a:satOff val="-418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EF58C5-C360-4E16-8086-1BE4C66F0B57}">
      <dsp:nvSpPr>
        <dsp:cNvPr id="0" name=""/>
        <dsp:cNvSpPr/>
      </dsp:nvSpPr>
      <dsp:spPr>
        <a:xfrm>
          <a:off x="0" y="4297264"/>
          <a:ext cx="6571413" cy="1432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Auth0 User Database</a:t>
          </a:r>
        </a:p>
      </dsp:txBody>
      <dsp:txXfrm>
        <a:off x="0" y="4297264"/>
        <a:ext cx="6571413" cy="14324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4577BD-8D69-4901-BE8A-EC7E34EEEAD8}">
      <dsp:nvSpPr>
        <dsp:cNvPr id="0" name=""/>
        <dsp:cNvSpPr/>
      </dsp:nvSpPr>
      <dsp:spPr>
        <a:xfrm>
          <a:off x="0" y="377962"/>
          <a:ext cx="6571413" cy="1535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Alert System</a:t>
          </a:r>
        </a:p>
      </dsp:txBody>
      <dsp:txXfrm>
        <a:off x="74934" y="452896"/>
        <a:ext cx="6421545" cy="1385172"/>
      </dsp:txXfrm>
    </dsp:sp>
    <dsp:sp modelId="{CA570B2D-952A-4CE6-A190-5D7200E5CD87}">
      <dsp:nvSpPr>
        <dsp:cNvPr id="0" name=""/>
        <dsp:cNvSpPr/>
      </dsp:nvSpPr>
      <dsp:spPr>
        <a:xfrm>
          <a:off x="0" y="2097322"/>
          <a:ext cx="6571413" cy="1535040"/>
        </a:xfrm>
        <a:prstGeom prst="roundRect">
          <a:avLst/>
        </a:prstGeom>
        <a:solidFill>
          <a:schemeClr val="accent2">
            <a:hueOff val="-747462"/>
            <a:satOff val="-209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Settings Widget</a:t>
          </a:r>
        </a:p>
      </dsp:txBody>
      <dsp:txXfrm>
        <a:off x="74934" y="2172256"/>
        <a:ext cx="6421545" cy="1385172"/>
      </dsp:txXfrm>
    </dsp:sp>
    <dsp:sp modelId="{D6448653-C1C2-4CC9-8966-DD589D402BC6}">
      <dsp:nvSpPr>
        <dsp:cNvPr id="0" name=""/>
        <dsp:cNvSpPr/>
      </dsp:nvSpPr>
      <dsp:spPr>
        <a:xfrm>
          <a:off x="0" y="3816683"/>
          <a:ext cx="6571413" cy="1535040"/>
        </a:xfrm>
        <a:prstGeom prst="roundRect">
          <a:avLst/>
        </a:prstGeom>
        <a:solidFill>
          <a:schemeClr val="accent2">
            <a:hueOff val="-1494924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Login Widget</a:t>
          </a:r>
        </a:p>
      </dsp:txBody>
      <dsp:txXfrm>
        <a:off x="74934" y="3891617"/>
        <a:ext cx="6421545" cy="1385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jp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55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988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24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59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47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17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3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50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5/20/2021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16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5/20/2021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490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 descr="A green leaf on a black surface&#10;&#10;Description automatically generated with low confidence">
            <a:extLst>
              <a:ext uri="{FF2B5EF4-FFF2-40B4-BE49-F238E27FC236}">
                <a16:creationId xmlns:a16="http://schemas.microsoft.com/office/drawing/2014/main" id="{72601064-9276-4E05-94EF-301AA8CC7F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1" y="3751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10BC51-CA68-4DED-AB6D-130047878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aphic 190">
            <a:extLst>
              <a:ext uri="{FF2B5EF4-FFF2-40B4-BE49-F238E27FC236}">
                <a16:creationId xmlns:a16="http://schemas.microsoft.com/office/drawing/2014/main" id="{F3F5D407-83EF-4D7F-9DAF-4C3CEB778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6982" y="82749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07906A-A83F-47F2-975A-C1756F44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C38730D-4164-41D4-81C0-E9A070EA8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539C73-C848-4608-957A-D6C016913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736" y="533549"/>
            <a:ext cx="5356040" cy="5343028"/>
            <a:chOff x="739960" y="1925092"/>
            <a:chExt cx="4376696" cy="436606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53EEDFE-1D2D-4938-9DF2-97FB4F709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8562" y="2003061"/>
              <a:ext cx="4288094" cy="4288094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EA4CF2D-570F-4529-ADDA-B37CF05B6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7929" y="2003061"/>
              <a:ext cx="4288094" cy="4288094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0" name="Oval 19">
              <a:extLst>
                <a:ext uri="{FF2B5EF4-FFF2-40B4-BE49-F238E27FC236}">
                  <a16:creationId xmlns:a16="http://schemas.microsoft.com/office/drawing/2014/main" id="{CBE92B83-AFA7-40B1-9D3C-502840BAD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960" y="1925092"/>
              <a:ext cx="4288094" cy="4288094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6DA658-64B0-481C-826A-A0935AD51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88" y="1260909"/>
            <a:ext cx="3952428" cy="2822713"/>
          </a:xfrm>
        </p:spPr>
        <p:txBody>
          <a:bodyPr>
            <a:normAutofit/>
          </a:bodyPr>
          <a:lstStyle/>
          <a:p>
            <a:r>
              <a:rPr lang="en-US" sz="4800"/>
              <a:t>Locked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744CA6-3F5B-4FCA-BD0B-E5BA0A546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2032" y="4175698"/>
            <a:ext cx="3330341" cy="9207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/>
              <a:t>Stevie Siy</a:t>
            </a:r>
          </a:p>
          <a:p>
            <a:pPr>
              <a:lnSpc>
                <a:spcPct val="100000"/>
              </a:lnSpc>
            </a:pPr>
            <a:r>
              <a:rPr lang="en-US" sz="2200"/>
              <a:t>CYBR 8480</a:t>
            </a: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19A55484-B97B-45ED-A47D-EBECAC290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B31CB7B9-2B8F-4AD6-9FFE-5DAE8E132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2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71C8-6467-49E9-BD2F-9F7E39256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Auth0 User Database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AA0C7-EFA0-479C-91F2-CA0A71524F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348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Oval 30">
            <a:extLst>
              <a:ext uri="{FF2B5EF4-FFF2-40B4-BE49-F238E27FC236}">
                <a16:creationId xmlns:a16="http://schemas.microsoft.com/office/drawing/2014/main" id="{70CCC791-94D7-4BB8-9EDF-423CEA1F6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8875539-0E84-455D-BC55-CA2C4BD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F9176D7-CC1C-4175-B08A-01FB9F4F3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83469C6-FD66-4B54-921B-8031CD42B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F0C6814-AEA4-4409-9A89-7AC1D41EB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754052F-5B23-433C-8ADA-E8F0F8438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FB2B180F-0C1C-4489-B089-6B68FD7AB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7" name="Graphic 185">
            <a:extLst>
              <a:ext uri="{FF2B5EF4-FFF2-40B4-BE49-F238E27FC236}">
                <a16:creationId xmlns:a16="http://schemas.microsoft.com/office/drawing/2014/main" id="{F8DA0E47-CC59-4007-BDA3-0D5A4CF23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C833CFE-926B-4F47-AB28-ADB4F7697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80DE9A3-5BAC-492E-BEA8-AFF33894D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4C461C6-EC83-4CF8-BA68-8B3D52D31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164B2AB-B7D6-4349-9A36-E6775B5F8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EFF3243-BD09-43B6-805F-FD18ECF5C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AB7BA33-71AF-4B8A-A8D9-735DC097C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105985" cy="4238118"/>
          </a:xfrm>
        </p:spPr>
        <p:txBody>
          <a:bodyPr>
            <a:normAutofit/>
          </a:bodyPr>
          <a:lstStyle/>
          <a:p>
            <a:r>
              <a:rPr lang="en-US" dirty="0"/>
              <a:t>Mobile App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3E9E28-DD8C-49F2-9F82-1517C894C4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7105227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5115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57EF-73E2-4033-8624-BD783F71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3E91A-3E3C-4D32-A208-DC61A017E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38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ckedInDemo">
            <a:hlinkClick r:id="" action="ppaction://media"/>
            <a:extLst>
              <a:ext uri="{FF2B5EF4-FFF2-40B4-BE49-F238E27FC236}">
                <a16:creationId xmlns:a16="http://schemas.microsoft.com/office/drawing/2014/main" id="{33B4BCDC-70C4-4347-B459-FC80ADC48934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1537" y="387350"/>
            <a:ext cx="2828925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6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E3BA-E6DA-4484-AE63-38DE4623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8A3C87-37DB-4B93-87CC-8B6F536AE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3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18CDF-74FF-4821-897E-4F43C1A0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Viewing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40391-825C-45AA-80C8-73A555A96F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228D-C2CF-4EB6-A949-2790EAD3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2CE8B-EEDC-47D1-98D4-1543178858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47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E45B1-B582-43A4-A8FE-882E4B17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n-US" dirty="0"/>
              <a:t>Project Goals</a:t>
            </a:r>
          </a:p>
        </p:txBody>
      </p:sp>
      <p:grpSp>
        <p:nvGrpSpPr>
          <p:cNvPr id="11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Graphic 212">
            <a:extLst>
              <a:ext uri="{FF2B5EF4-FFF2-40B4-BE49-F238E27FC236}">
                <a16:creationId xmlns:a16="http://schemas.microsoft.com/office/drawing/2014/main" id="{DBBB6517-AFD0-4A58-8B37-F17AB81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3E39FCFD-033D-4043-95D9-7FAAAA8E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4904" y="5539746"/>
            <a:ext cx="705479" cy="705479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C3F4202-2B76-4250-BAE4-3C98C5B35B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02884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832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31DCBDB-1D4A-4E79-8172-CF12FCDE5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F578ED8-0692-496C-9844-F1CFDEAAF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17940-2E6D-4F9B-B7A5-B94982B7E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8999"/>
            <a:ext cx="3200400" cy="2477964"/>
          </a:xfrm>
        </p:spPr>
        <p:txBody>
          <a:bodyPr>
            <a:normAutofit/>
          </a:bodyPr>
          <a:lstStyle/>
          <a:p>
            <a:r>
              <a:rPr lang="en-US" sz="3700"/>
              <a:t>Physical Components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9EC82A-BD1A-426B-955B-77D53704B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47D6136-395D-4D9F-9898-604E6BDE8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AB8288-BB54-4761-91A2-9F122774A1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8993841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9405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3" name="Freeform: Shape 45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46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47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48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49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Oval 51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9" name="Rectangle 53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Freeform: Shape 55">
            <a:extLst>
              <a:ext uri="{FF2B5EF4-FFF2-40B4-BE49-F238E27FC236}">
                <a16:creationId xmlns:a16="http://schemas.microsoft.com/office/drawing/2014/main" id="{1EE8AD20-D46A-4CDA-ACE9-CDEE6F00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9A19265B-5023-4F97-B3C5-6DC04937B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1" name="Rectangle 59">
            <a:extLst>
              <a:ext uri="{FF2B5EF4-FFF2-40B4-BE49-F238E27FC236}">
                <a16:creationId xmlns:a16="http://schemas.microsoft.com/office/drawing/2014/main" id="{E167761E-9A06-42D7-A1E1-99C836918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81312" y="743744"/>
            <a:ext cx="4860256" cy="458931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2" name="Rectangle 61">
            <a:extLst>
              <a:ext uri="{FF2B5EF4-FFF2-40B4-BE49-F238E27FC236}">
                <a16:creationId xmlns:a16="http://schemas.microsoft.com/office/drawing/2014/main" id="{6E1810D1-939F-4DDF-9906-72FABD13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81312" y="743744"/>
            <a:ext cx="4860256" cy="4589316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" name="Rectangle 63">
            <a:extLst>
              <a:ext uri="{FF2B5EF4-FFF2-40B4-BE49-F238E27FC236}">
                <a16:creationId xmlns:a16="http://schemas.microsoft.com/office/drawing/2014/main" id="{547FBA6C-82DB-4925-B184-33CC47C86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511499-E1AC-4B60-9226-94287F7DE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269" y="799275"/>
            <a:ext cx="4579668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 spc="1500">
                <a:ea typeface="Source Sans Pro SemiBold" panose="020B0603030403020204" pitchFamily="34" charset="0"/>
              </a:rPr>
              <a:t>High Level Design</a:t>
            </a:r>
          </a:p>
        </p:txBody>
      </p:sp>
      <p:grpSp>
        <p:nvGrpSpPr>
          <p:cNvPr id="104" name="Graphic 185">
            <a:extLst>
              <a:ext uri="{FF2B5EF4-FFF2-40B4-BE49-F238E27FC236}">
                <a16:creationId xmlns:a16="http://schemas.microsoft.com/office/drawing/2014/main" id="{0ECF8052-C3DA-4816-AE5E-732CDCFFD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8345" y="1663988"/>
            <a:ext cx="843745" cy="375828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9E9B70F-47D9-47CF-8B0D-E5B282D6B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5" name="Freeform: Shape 67">
              <a:extLst>
                <a:ext uri="{FF2B5EF4-FFF2-40B4-BE49-F238E27FC236}">
                  <a16:creationId xmlns:a16="http://schemas.microsoft.com/office/drawing/2014/main" id="{F75EF19C-EB14-4387-8C4D-AF88C873C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66EBC76-FA4E-4AF6-BFE7-FB8FABF3D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6" name="Freeform: Shape 69">
              <a:extLst>
                <a:ext uri="{FF2B5EF4-FFF2-40B4-BE49-F238E27FC236}">
                  <a16:creationId xmlns:a16="http://schemas.microsoft.com/office/drawing/2014/main" id="{230A0EA4-19B6-4636-835C-B99460956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09F5BE7-809E-440D-9E1C-3AFCB358C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98713B11-DA30-489D-95C2-E053A2067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61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33FDFCA-FA81-4883-8308-C418ED25B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61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3B563765-A6D6-464C-BDA7-A0A2F40AF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99841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7" name="Freeform: Shape 78">
            <a:extLst>
              <a:ext uri="{FF2B5EF4-FFF2-40B4-BE49-F238E27FC236}">
                <a16:creationId xmlns:a16="http://schemas.microsoft.com/office/drawing/2014/main" id="{487CDD03-1100-46B3-B04A-D66410E5B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0AB0DC0-972F-4C60-9556-9AD0C9AC4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927" y="2386149"/>
            <a:ext cx="5140218" cy="3779045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3958642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31DCBDB-1D4A-4E79-8172-CF12FCDE5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F578ED8-0692-496C-9844-F1CFDEAAF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2C7E8-081F-47E0-AAAF-6C4CCAE66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8999"/>
            <a:ext cx="3200400" cy="2477964"/>
          </a:xfrm>
        </p:spPr>
        <p:txBody>
          <a:bodyPr>
            <a:normAutofit/>
          </a:bodyPr>
          <a:lstStyle/>
          <a:p>
            <a:r>
              <a:rPr lang="en-US" sz="4100"/>
              <a:t>Component List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9EC82A-BD1A-426B-955B-77D53704B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47D6136-395D-4D9F-9898-604E6BDE8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A31EB7-3C9A-46E6-AC46-FAE58A5EFB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7342792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6921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A638C7D-9088-41A9-88A0-7357157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31180" y="1109243"/>
            <a:ext cx="4842710" cy="4842710"/>
            <a:chOff x="1881974" y="1174396"/>
            <a:chExt cx="5290997" cy="5290997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9714B173-1D32-4BBC-A685-1F5D257AB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EF82DD1-2343-4F41-B6A7-A6489A71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7" name="Oval 76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270" y="1095407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E72AD-B249-43B3-BAEB-03489B3E8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4751" y="568517"/>
            <a:ext cx="6161004" cy="886379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F219210-B16A-47B6-9AA8-207DAFF37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026" name="Picture 2" descr="Ultrasonic HC-SR04 Sensor Python Library for Raspberry Pi GPIO - bluetin.io">
            <a:extLst>
              <a:ext uri="{FF2B5EF4-FFF2-40B4-BE49-F238E27FC236}">
                <a16:creationId xmlns:a16="http://schemas.microsoft.com/office/drawing/2014/main" id="{88B8D7C2-980E-4544-95FA-2D6061844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46585" y="1864214"/>
            <a:ext cx="2422316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3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2AD9A-7B1E-49B7-89E3-E5ACCC2A1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/>
              <a:t>Connected to HC-SR04/HC-SR05 Attachment</a:t>
            </a:r>
          </a:p>
          <a:p>
            <a:r>
              <a:rPr lang="en-US" dirty="0"/>
              <a:t>Running Node-RED Server</a:t>
            </a:r>
          </a:p>
        </p:txBody>
      </p:sp>
    </p:spTree>
    <p:extLst>
      <p:ext uri="{BB962C8B-B14F-4D97-AF65-F5344CB8AC3E}">
        <p14:creationId xmlns:p14="http://schemas.microsoft.com/office/powerpoint/2010/main" val="185000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6481-3681-4E86-B09C-53247A053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Node-RED Server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76710E8-D94C-4B3B-9D58-D34C9F0F0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26" t="53709" r="51127" b="23675"/>
          <a:stretch/>
        </p:blipFill>
        <p:spPr>
          <a:xfrm>
            <a:off x="2291682" y="2558641"/>
            <a:ext cx="7087210" cy="2687571"/>
          </a:xfrm>
        </p:spPr>
      </p:pic>
    </p:spTree>
    <p:extLst>
      <p:ext uri="{BB962C8B-B14F-4D97-AF65-F5344CB8AC3E}">
        <p14:creationId xmlns:p14="http://schemas.microsoft.com/office/powerpoint/2010/main" val="972887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87C6-17A8-49AF-86E2-C88C78239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Settings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CF298F-4BB4-47E6-A89C-3F34B42F8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085" t="13182" r="16888" b="61755"/>
          <a:stretch/>
        </p:blipFill>
        <p:spPr>
          <a:xfrm>
            <a:off x="677845" y="1620972"/>
            <a:ext cx="3937523" cy="2132825"/>
          </a:xfr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9D5EB94-0067-40AA-80E0-759668FC4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82" t="59215" r="75627" b="37114"/>
          <a:stretch/>
        </p:blipFill>
        <p:spPr>
          <a:xfrm>
            <a:off x="532822" y="1534103"/>
            <a:ext cx="1434517" cy="4362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DFD852-3219-4039-9521-6CD0CFBED3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13333" r="16714" b="58476"/>
          <a:stretch/>
        </p:blipFill>
        <p:spPr>
          <a:xfrm>
            <a:off x="5939249" y="1620972"/>
            <a:ext cx="4058194" cy="19333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AF5B72-A10F-4590-8B38-579E084676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86" t="13207" r="16286" b="58603"/>
          <a:stretch/>
        </p:blipFill>
        <p:spPr>
          <a:xfrm>
            <a:off x="677845" y="4010392"/>
            <a:ext cx="3966354" cy="22930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893187-AFE7-45C0-BE7F-7230EB52FC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13333" r="16714" b="55567"/>
          <a:stretch/>
        </p:blipFill>
        <p:spPr>
          <a:xfrm>
            <a:off x="5939249" y="4170615"/>
            <a:ext cx="4058194" cy="2132825"/>
          </a:xfrm>
          <a:prstGeom prst="rect">
            <a:avLst/>
          </a:prstGeom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9C8DFD51-7E3D-40B7-AD9B-A9EAD579DF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35" t="59439" r="63657" b="37490"/>
          <a:stretch/>
        </p:blipFill>
        <p:spPr>
          <a:xfrm>
            <a:off x="5721531" y="1534103"/>
            <a:ext cx="1628503" cy="364993"/>
          </a:xfrm>
          <a:prstGeom prst="rect">
            <a:avLst/>
          </a:prstGeom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A263D7B9-47ED-4FA9-8D47-0C5F911F67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69" t="70432" r="76724" b="26270"/>
          <a:stretch/>
        </p:blipFill>
        <p:spPr>
          <a:xfrm>
            <a:off x="532822" y="3898148"/>
            <a:ext cx="1184366" cy="391886"/>
          </a:xfrm>
          <a:prstGeom prst="rect">
            <a:avLst/>
          </a:prstGeom>
        </p:spPr>
      </p:pic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593DE75C-FF84-49C6-9F30-86DB3CBE5E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62" t="68733" r="63822" b="28196"/>
          <a:stretch/>
        </p:blipFill>
        <p:spPr>
          <a:xfrm>
            <a:off x="5721531" y="4094091"/>
            <a:ext cx="2052692" cy="36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334089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103</Words>
  <Application>Microsoft Office PowerPoint</Application>
  <PresentationFormat>Widescreen</PresentationFormat>
  <Paragraphs>36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Avenir Next LT Pro</vt:lpstr>
      <vt:lpstr>FunkyShapesVTI</vt:lpstr>
      <vt:lpstr>Locked In</vt:lpstr>
      <vt:lpstr>Project Overview</vt:lpstr>
      <vt:lpstr>Project Goals</vt:lpstr>
      <vt:lpstr>Physical Components</vt:lpstr>
      <vt:lpstr>High Level Design</vt:lpstr>
      <vt:lpstr>Component List</vt:lpstr>
      <vt:lpstr>Raspberry Pi</vt:lpstr>
      <vt:lpstr>Node-RED Server</vt:lpstr>
      <vt:lpstr>Flow Settings</vt:lpstr>
      <vt:lpstr>Auth0 User Database</vt:lpstr>
      <vt:lpstr>Mobile App</vt:lpstr>
      <vt:lpstr>Demonstration</vt:lpstr>
      <vt:lpstr>PowerPoint Presentation</vt:lpstr>
      <vt:lpstr>Testing</vt:lpstr>
      <vt:lpstr>Thank you for Viewing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Locked In</dc:title>
  <dc:creator>stephen</dc:creator>
  <cp:lastModifiedBy>stephen</cp:lastModifiedBy>
  <cp:revision>4</cp:revision>
  <dcterms:created xsi:type="dcterms:W3CDTF">2021-05-20T17:48:44Z</dcterms:created>
  <dcterms:modified xsi:type="dcterms:W3CDTF">2021-05-20T23:52:29Z</dcterms:modified>
</cp:coreProperties>
</file>

<file path=docProps/thumbnail.jpeg>
</file>